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4494accffc_0_1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4494accffc_0_1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4494accffc_0_1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4494accffc_0_1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4494accffc_0_1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4494accffc_0_1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4494accffc_0_1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4494accffc_0_1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4494accffc_0_1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4494accffc_0_1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4013" y="756700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1" name="Google Shape;11;p2"/>
          <p:cNvSpPr/>
          <p:nvPr/>
        </p:nvSpPr>
        <p:spPr>
          <a:xfrm rot="10800000">
            <a:off x="5318350" y="32667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title" hasCustomPrompt="1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>
            <a:spLocks noGrp="1"/>
          </p:cNvSpPr>
          <p:nvPr>
            <p:ph type="body" idx="1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flipH="1">
            <a:off x="7595938" y="4602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7" name="Google Shape;17;p3"/>
          <p:cNvSpPr/>
          <p:nvPr/>
        </p:nvSpPr>
        <p:spPr>
          <a:xfrm rot="10800000" flipH="1">
            <a:off x="466425" y="35583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311700" y="1399400"/>
            <a:ext cx="2808000" cy="2784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4" name="Google Shape;44;p9"/>
          <p:cNvSpPr txBox="1">
            <a:spLocks noGrp="1"/>
          </p:cNvSpPr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574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lux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3.jpg"/><Relationship Id="rId4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jp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Halloween Candy Counting!</a:t>
            </a:r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subTitle" idx="1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Ms. Miller’s Class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count together!</a:t>
            </a:r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How many pieces of candy corn are there?</a:t>
            </a:r>
            <a:endParaRPr/>
          </a:p>
        </p:txBody>
      </p:sp>
      <p:pic>
        <p:nvPicPr>
          <p:cNvPr id="70" name="Google Shape;7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8976" y="1767325"/>
            <a:ext cx="1106975" cy="1550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81414" y="1837150"/>
            <a:ext cx="1106975" cy="1550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01676" y="1837150"/>
            <a:ext cx="1106975" cy="1550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90451" y="315921"/>
            <a:ext cx="854397" cy="831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Keep Going!</a:t>
            </a:r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How many popcorn balls are there?</a:t>
            </a:r>
            <a:endParaRPr/>
          </a:p>
        </p:txBody>
      </p:sp>
      <p:pic>
        <p:nvPicPr>
          <p:cNvPr id="80" name="Google Shape;8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1527" y="1837175"/>
            <a:ext cx="1474702" cy="1365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21577" y="1679475"/>
            <a:ext cx="1474702" cy="1365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08877" y="3202625"/>
            <a:ext cx="1474702" cy="1365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78602" y="3438725"/>
            <a:ext cx="1474702" cy="1365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1327" y="3438725"/>
            <a:ext cx="1474702" cy="1365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56177" y="1837175"/>
            <a:ext cx="1474702" cy="1365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35451" y="315921"/>
            <a:ext cx="854397" cy="831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One More! </a:t>
            </a:r>
            <a:endParaRPr/>
          </a:p>
        </p:txBody>
      </p:sp>
      <p:sp>
        <p:nvSpPr>
          <p:cNvPr id="92" name="Google Shape;92;p16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How many pieces of Reese’s Peanut Butter cups are there?</a:t>
            </a:r>
            <a:endParaRPr/>
          </a:p>
        </p:txBody>
      </p:sp>
      <p:pic>
        <p:nvPicPr>
          <p:cNvPr id="93" name="Google Shape;9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0175" y="1908075"/>
            <a:ext cx="1508899" cy="884899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6100" y="3463900"/>
            <a:ext cx="1508899" cy="884899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36075" y="1811275"/>
            <a:ext cx="1508899" cy="884899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03125" y="1860600"/>
            <a:ext cx="1508899" cy="884899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6"/>
          <p:cNvSpPr txBox="1">
            <a:spLocks noGrp="1"/>
          </p:cNvSpPr>
          <p:nvPr>
            <p:ph type="title"/>
          </p:nvPr>
        </p:nvSpPr>
        <p:spPr>
          <a:xfrm>
            <a:off x="464100" y="4683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pic>
        <p:nvPicPr>
          <p:cNvPr id="98" name="Google Shape;98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03126" y="393921"/>
            <a:ext cx="854397" cy="831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7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Now Let’s Add! </a:t>
            </a:r>
            <a:endParaRPr/>
          </a:p>
        </p:txBody>
      </p:sp>
      <p:sp>
        <p:nvSpPr>
          <p:cNvPr id="104" name="Google Shape;104;p17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05" name="Google Shape;10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81601" y="315921"/>
            <a:ext cx="854397" cy="8312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2801" y="1601400"/>
            <a:ext cx="1106975" cy="1550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45176" y="1601400"/>
            <a:ext cx="1106975" cy="1550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604602" y="3152150"/>
            <a:ext cx="1474702" cy="1365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077052" y="3202625"/>
            <a:ext cx="1474702" cy="1365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83627" y="3202625"/>
            <a:ext cx="1474702" cy="1365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081600" y="2007700"/>
            <a:ext cx="854401" cy="8544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1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408525" y="3152150"/>
            <a:ext cx="1076175" cy="12913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8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Even More Candy! </a:t>
            </a:r>
            <a:endParaRPr/>
          </a:p>
        </p:txBody>
      </p:sp>
      <p:sp>
        <p:nvSpPr>
          <p:cNvPr id="118" name="Google Shape;118;p18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19" name="Google Shape;11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89476" y="315921"/>
            <a:ext cx="854397" cy="8312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0175" y="1908075"/>
            <a:ext cx="1508899" cy="8848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34425" y="1936050"/>
            <a:ext cx="1508899" cy="8848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02300" y="1908075"/>
            <a:ext cx="1508899" cy="8848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206425" y="1923325"/>
            <a:ext cx="854401" cy="8544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1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10652" y="3067750"/>
            <a:ext cx="1474702" cy="1365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1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734427" y="3019975"/>
            <a:ext cx="1474702" cy="1365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1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119402" y="3019975"/>
            <a:ext cx="1474702" cy="1365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1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095538" y="3141800"/>
            <a:ext cx="1076175" cy="12913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607D8B"/>
      </a:accent3>
      <a:accent4>
        <a:srgbClr val="78909C"/>
      </a:accent4>
      <a:accent5>
        <a:srgbClr val="57BB8A"/>
      </a:accent5>
      <a:accent6>
        <a:srgbClr val="DCE755"/>
      </a:accent6>
      <a:hlink>
        <a:srgbClr val="57BB8A"/>
      </a:hlink>
      <a:folHlink>
        <a:srgbClr val="57BB8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54</Words>
  <Application>Microsoft Office PowerPoint</Application>
  <PresentationFormat>On-screen Show (16:9)</PresentationFormat>
  <Paragraphs>11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Economica</vt:lpstr>
      <vt:lpstr>Open Sans</vt:lpstr>
      <vt:lpstr>Luxe</vt:lpstr>
      <vt:lpstr>Halloween Candy Counting!</vt:lpstr>
      <vt:lpstr>Let’s count together!</vt:lpstr>
      <vt:lpstr>Keep Going!</vt:lpstr>
      <vt:lpstr>One More! </vt:lpstr>
      <vt:lpstr>Now Let’s Add! </vt:lpstr>
      <vt:lpstr>Even More Candy!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Halloween Candy Counting!</dc:title>
  <dc:creator>Terrilynn Miller</dc:creator>
  <cp:lastModifiedBy>Terrilynn Miller</cp:lastModifiedBy>
  <cp:revision>1</cp:revision>
  <dcterms:modified xsi:type="dcterms:W3CDTF">2018-10-22T15:43:25Z</dcterms:modified>
</cp:coreProperties>
</file>