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 userDrawn="1"/>
        </p:nvSpPr>
        <p:spPr>
          <a:xfrm>
            <a:off x="1589903" y="3995351"/>
            <a:ext cx="3311611" cy="122743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6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56" r:id="rId9"/>
    <p:sldLayoutId id="2147483660" r:id="rId10"/>
    <p:sldLayoutId id="2147483657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58" r:id="rId17"/>
    <p:sldLayoutId id="214748365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3" Type="http://schemas.openxmlformats.org/officeDocument/2006/relationships/slide" Target="slide11.xml"/><Relationship Id="rId21" Type="http://schemas.openxmlformats.org/officeDocument/2006/relationships/slide" Target="slide41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" Type="http://schemas.openxmlformats.org/officeDocument/2006/relationships/slide" Target="slide3.xml"/><Relationship Id="rId16" Type="http://schemas.openxmlformats.org/officeDocument/2006/relationships/slide" Target="slide39.xml"/><Relationship Id="rId20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slide" Target="slide37.xml"/><Relationship Id="rId5" Type="http://schemas.openxmlformats.org/officeDocument/2006/relationships/slide" Target="slide27.xml"/><Relationship Id="rId15" Type="http://schemas.openxmlformats.org/officeDocument/2006/relationships/slide" Target="slide31.xml"/><Relationship Id="rId10" Type="http://schemas.openxmlformats.org/officeDocument/2006/relationships/slide" Target="slide29.xml"/><Relationship Id="rId19" Type="http://schemas.openxmlformats.org/officeDocument/2006/relationships/slide" Target="slide25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2468880"/>
            <a:ext cx="35495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Potential Energy</a:t>
            </a:r>
            <a:endParaRPr lang="en-US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simple machine is a slanted surface that helps makes moving things across a longer distance easier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machines $200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033" y="2119745"/>
            <a:ext cx="37074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Inclined Plane</a:t>
            </a:r>
            <a:endParaRPr lang="en-US" sz="8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type of simple machine is made from two inclined planes. It is used to push things apart.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machines $400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215" y="2477193"/>
            <a:ext cx="3732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Wedge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type of simple machine is an inclined plane around the post and a wedge at the end. It holds things together.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machines $600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211" y="2585258"/>
            <a:ext cx="3516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Screw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simple machine is a wheel with a rope around it.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machines $800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716" y="2335876"/>
            <a:ext cx="3350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Pulley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axe is an example of this type of simple machine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/>
              <a:t>s</a:t>
            </a:r>
            <a:r>
              <a:rPr lang="en-US" dirty="0" smtClean="0"/>
              <a:t>imple machines $200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76082"/>
              </p:ext>
            </p:extLst>
          </p:nvPr>
        </p:nvGraphicFramePr>
        <p:xfrm>
          <a:off x="1512915" y="719665"/>
          <a:ext cx="9177250" cy="553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50">
                  <a:extLst>
                    <a:ext uri="{9D8B030D-6E8A-4147-A177-3AD203B41FA5}">
                      <a16:colId xmlns:a16="http://schemas.microsoft.com/office/drawing/2014/main" val="777665688"/>
                    </a:ext>
                  </a:extLst>
                </a:gridCol>
                <a:gridCol w="1835450">
                  <a:extLst>
                    <a:ext uri="{9D8B030D-6E8A-4147-A177-3AD203B41FA5}">
                      <a16:colId xmlns:a16="http://schemas.microsoft.com/office/drawing/2014/main" val="1264648423"/>
                    </a:ext>
                  </a:extLst>
                </a:gridCol>
                <a:gridCol w="1835450">
                  <a:extLst>
                    <a:ext uri="{9D8B030D-6E8A-4147-A177-3AD203B41FA5}">
                      <a16:colId xmlns:a16="http://schemas.microsoft.com/office/drawing/2014/main" val="2368851558"/>
                    </a:ext>
                  </a:extLst>
                </a:gridCol>
                <a:gridCol w="1835450">
                  <a:extLst>
                    <a:ext uri="{9D8B030D-6E8A-4147-A177-3AD203B41FA5}">
                      <a16:colId xmlns:a16="http://schemas.microsoft.com/office/drawing/2014/main" val="2952003271"/>
                    </a:ext>
                  </a:extLst>
                </a:gridCol>
                <a:gridCol w="1835450">
                  <a:extLst>
                    <a:ext uri="{9D8B030D-6E8A-4147-A177-3AD203B41FA5}">
                      <a16:colId xmlns:a16="http://schemas.microsoft.com/office/drawing/2014/main" val="781641321"/>
                    </a:ext>
                  </a:extLst>
                </a:gridCol>
              </a:tblGrid>
              <a:tr h="11063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Vocabulary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Simple Machines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Simple Machines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66929"/>
                  </a:ext>
                </a:extLst>
              </a:tr>
              <a:tr h="11063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54541"/>
                  </a:ext>
                </a:extLst>
              </a:tr>
              <a:tr h="11063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276419"/>
                  </a:ext>
                </a:extLst>
              </a:tr>
              <a:tr h="11063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$600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35813"/>
                  </a:ext>
                </a:extLst>
              </a:tr>
              <a:tr h="11063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$800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87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829" y="2128058"/>
            <a:ext cx="3532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Wedge</a:t>
            </a:r>
            <a:endParaRPr 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ramp is an example of this type of simple machine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simple machines $400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596" y="1886989"/>
            <a:ext cx="3640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Inclined Plane</a:t>
            </a:r>
            <a:endParaRPr lang="en-US" sz="8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flag pole is an example of this type of simple </a:t>
            </a:r>
            <a:r>
              <a:rPr lang="en-US" dirty="0" err="1"/>
              <a:t>machin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simple machines $600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585" y="2510444"/>
            <a:ext cx="3416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Pulley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door knob is an example of this type of simple machine.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simple machines $800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1986742"/>
            <a:ext cx="31172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Wheel and Axle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push or pull is called 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Forces $200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69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644" y="2044931"/>
            <a:ext cx="3399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Force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31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opposite of force is called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Forces $400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7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push or pull on an object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 $200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458" y="2543695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Resistance</a:t>
            </a:r>
            <a:endParaRPr lang="en-U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16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simple machine uses force against gravity to lift objects?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Forces $600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07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1273" y="2194560"/>
            <a:ext cx="33500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Pulley or Lever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34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three simple machines have forces that move in the same direction as the load in which they’re being used 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Forces $800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0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59" y="1978429"/>
            <a:ext cx="32170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Inclined 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Plane, Wheel and Axle, and Screw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66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wedge is made up of what type of simple machine?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$200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38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349" y="1986742"/>
            <a:ext cx="2942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Two Inclined Planes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81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screw is made up of what two types of simple machines?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$400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96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6087" y="2019993"/>
            <a:ext cx="3192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Inclined Plane and Wedge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386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wheel an axle work? Give an 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$600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1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052" y="2061556"/>
            <a:ext cx="5835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Force</a:t>
            </a:r>
            <a:endParaRPr lang="en-US" sz="9600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211" y="2119745"/>
            <a:ext cx="35162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wheel spins around the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axle Ex.) rollerblades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car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oor knob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, etc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69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fixed point in which the lever moves on is called a(n)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$800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72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2427316"/>
            <a:ext cx="353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Fulcrum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5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change in an object’s position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 $400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2477193"/>
            <a:ext cx="37074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Motion</a:t>
            </a:r>
            <a:endParaRPr lang="en-US" sz="8800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9094123" y="5187143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force that opposes, or acts against, motion when two substances rub against each other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 $600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585" y="2543695"/>
            <a:ext cx="35910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Friction</a:t>
            </a:r>
            <a:endParaRPr lang="en-US" sz="8000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8828116" y="5270270"/>
            <a:ext cx="2394066" cy="129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 to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energy or energy at 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 $800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77</TotalTime>
  <Words>514</Words>
  <Application>Microsoft Office PowerPoint</Application>
  <PresentationFormat>Widescreen</PresentationFormat>
  <Paragraphs>105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A push or pull on an object</vt:lpstr>
      <vt:lpstr>PowerPoint Presentation</vt:lpstr>
      <vt:lpstr>A change in an object’s position</vt:lpstr>
      <vt:lpstr>PowerPoint Presentation</vt:lpstr>
      <vt:lpstr>A force that opposes, or acts against, motion when two substances rub against each other</vt:lpstr>
      <vt:lpstr>PowerPoint Presentation</vt:lpstr>
      <vt:lpstr>Stored energy or energy at rest</vt:lpstr>
      <vt:lpstr>PowerPoint Presentation</vt:lpstr>
      <vt:lpstr>This simple machine is a slanted surface that helps makes moving things across a longer distance easier</vt:lpstr>
      <vt:lpstr>PowerPoint Presentation</vt:lpstr>
      <vt:lpstr>This type of simple machine is made from two inclined planes. It is used to push things apart. </vt:lpstr>
      <vt:lpstr>PowerPoint Presentation</vt:lpstr>
      <vt:lpstr>This type of simple machine is an inclined plane around the post and a wedge at the end. It holds things together.</vt:lpstr>
      <vt:lpstr>PowerPoint Presentation</vt:lpstr>
      <vt:lpstr>This simple machine is a wheel with a rope around it.</vt:lpstr>
      <vt:lpstr>PowerPoint Presentation</vt:lpstr>
      <vt:lpstr>An axe is an example of this type of simple machine</vt:lpstr>
      <vt:lpstr>PowerPoint Presentation</vt:lpstr>
      <vt:lpstr>A ramp is an example of this type of simple machine</vt:lpstr>
      <vt:lpstr>PowerPoint Presentation</vt:lpstr>
      <vt:lpstr>An flag pole is an example of this type of simple machin</vt:lpstr>
      <vt:lpstr>PowerPoint Presentation</vt:lpstr>
      <vt:lpstr>A door knob is an example of this type of simple machine. </vt:lpstr>
      <vt:lpstr>PowerPoint Presentation</vt:lpstr>
      <vt:lpstr>A push or pull is called a</vt:lpstr>
      <vt:lpstr>PowerPoint Presentation</vt:lpstr>
      <vt:lpstr>The opposite of force is called</vt:lpstr>
      <vt:lpstr>PowerPoint Presentation</vt:lpstr>
      <vt:lpstr>What type of simple machine uses force against gravity to lift objects?</vt:lpstr>
      <vt:lpstr>PowerPoint Presentation</vt:lpstr>
      <vt:lpstr>These three simple machines have forces that move in the same direction as the load in which they’re being used on.</vt:lpstr>
      <vt:lpstr>PowerPoint Presentation</vt:lpstr>
      <vt:lpstr>A wedge is made up of what type of simple machine? </vt:lpstr>
      <vt:lpstr>PowerPoint Presentation</vt:lpstr>
      <vt:lpstr>A screw is made up of what two types of simple machines?</vt:lpstr>
      <vt:lpstr>PowerPoint Presentation</vt:lpstr>
      <vt:lpstr>How does a wheel an axle work? Give an example </vt:lpstr>
      <vt:lpstr>PowerPoint Presentation</vt:lpstr>
      <vt:lpstr>The fixed point in which the lever moves on is called a(n)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Terrilyn.Miller</dc:creator>
  <cp:lastModifiedBy>Terrilyn.Miller</cp:lastModifiedBy>
  <cp:revision>10</cp:revision>
  <dcterms:created xsi:type="dcterms:W3CDTF">2018-10-25T14:51:45Z</dcterms:created>
  <dcterms:modified xsi:type="dcterms:W3CDTF">2018-10-25T16:08:55Z</dcterms:modified>
</cp:coreProperties>
</file>