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Action Button: Custom 5">
            <a:hlinkClick r:id="" action="ppaction://hlinkshowjump?jump=nextslide" highlightClick="1"/>
          </p:cNvPr>
          <p:cNvSpPr/>
          <p:nvPr userDrawn="1"/>
        </p:nvSpPr>
        <p:spPr>
          <a:xfrm>
            <a:off x="1589903" y="3995351"/>
            <a:ext cx="3311611" cy="122743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6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8" r:id="rId8"/>
    <p:sldLayoutId id="2147483656" r:id="rId9"/>
    <p:sldLayoutId id="2147483660" r:id="rId10"/>
    <p:sldLayoutId id="2147483657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58" r:id="rId17"/>
    <p:sldLayoutId id="214748365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5.xml"/><Relationship Id="rId18" Type="http://schemas.openxmlformats.org/officeDocument/2006/relationships/slide" Target="slide17.xml"/><Relationship Id="rId3" Type="http://schemas.openxmlformats.org/officeDocument/2006/relationships/slide" Target="slide11.xml"/><Relationship Id="rId21" Type="http://schemas.openxmlformats.org/officeDocument/2006/relationships/slide" Target="slide41.xml"/><Relationship Id="rId7" Type="http://schemas.openxmlformats.org/officeDocument/2006/relationships/slide" Target="slide5.xml"/><Relationship Id="rId12" Type="http://schemas.openxmlformats.org/officeDocument/2006/relationships/slide" Target="slide7.xml"/><Relationship Id="rId17" Type="http://schemas.openxmlformats.org/officeDocument/2006/relationships/slide" Target="slide9.xml"/><Relationship Id="rId2" Type="http://schemas.openxmlformats.org/officeDocument/2006/relationships/slide" Target="slide3.xml"/><Relationship Id="rId16" Type="http://schemas.openxmlformats.org/officeDocument/2006/relationships/slide" Target="slide39.xml"/><Relationship Id="rId20" Type="http://schemas.openxmlformats.org/officeDocument/2006/relationships/slide" Target="slide3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5.xml"/><Relationship Id="rId11" Type="http://schemas.openxmlformats.org/officeDocument/2006/relationships/slide" Target="slide37.xml"/><Relationship Id="rId5" Type="http://schemas.openxmlformats.org/officeDocument/2006/relationships/slide" Target="slide27.xml"/><Relationship Id="rId15" Type="http://schemas.openxmlformats.org/officeDocument/2006/relationships/slide" Target="slide31.xml"/><Relationship Id="rId10" Type="http://schemas.openxmlformats.org/officeDocument/2006/relationships/slide" Target="slide29.xml"/><Relationship Id="rId19" Type="http://schemas.openxmlformats.org/officeDocument/2006/relationships/slide" Target="slide25.xml"/><Relationship Id="rId4" Type="http://schemas.openxmlformats.org/officeDocument/2006/relationships/slide" Target="slide19.xml"/><Relationship Id="rId9" Type="http://schemas.openxmlformats.org/officeDocument/2006/relationships/slide" Target="slide21.xml"/><Relationship Id="rId1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3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6909" y="2468880"/>
            <a:ext cx="354953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Potential Energy</a:t>
            </a:r>
            <a:endParaRPr lang="en-US" sz="6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simple machine is a slanted surface that helps makes moving things across a longer distance easier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machines $200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6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033" y="2119745"/>
            <a:ext cx="37074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Inclined Plane</a:t>
            </a:r>
            <a:endParaRPr lang="en-US" sz="8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6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type of simple machine is made from two inclined planes. It is used to push things apart.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machines $400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1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9215" y="2477193"/>
            <a:ext cx="3732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Wedge</a:t>
            </a:r>
            <a:endParaRPr lang="en-US" sz="9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5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type of simple machine is an inclined plane around the post and a wedge at the end. It holds things together.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machines $600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6211" y="2585258"/>
            <a:ext cx="3516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Screw</a:t>
            </a:r>
            <a:endParaRPr lang="en-US" sz="9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simple machine is a wheel with a rope around it.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machines $800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5716" y="2335876"/>
            <a:ext cx="33500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Pulley</a:t>
            </a:r>
            <a:endParaRPr lang="en-US" sz="9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3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axe is an example of this type of simple machine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/>
              <a:t>s</a:t>
            </a:r>
            <a:r>
              <a:rPr lang="en-US" dirty="0" smtClean="0"/>
              <a:t>imple machines $200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76082"/>
              </p:ext>
            </p:extLst>
          </p:nvPr>
        </p:nvGraphicFramePr>
        <p:xfrm>
          <a:off x="1512915" y="719665"/>
          <a:ext cx="9177250" cy="553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450">
                  <a:extLst>
                    <a:ext uri="{9D8B030D-6E8A-4147-A177-3AD203B41FA5}">
                      <a16:colId xmlns:a16="http://schemas.microsoft.com/office/drawing/2014/main" val="777665688"/>
                    </a:ext>
                  </a:extLst>
                </a:gridCol>
                <a:gridCol w="1835450">
                  <a:extLst>
                    <a:ext uri="{9D8B030D-6E8A-4147-A177-3AD203B41FA5}">
                      <a16:colId xmlns:a16="http://schemas.microsoft.com/office/drawing/2014/main" val="1264648423"/>
                    </a:ext>
                  </a:extLst>
                </a:gridCol>
                <a:gridCol w="1835450">
                  <a:extLst>
                    <a:ext uri="{9D8B030D-6E8A-4147-A177-3AD203B41FA5}">
                      <a16:colId xmlns:a16="http://schemas.microsoft.com/office/drawing/2014/main" val="2368851558"/>
                    </a:ext>
                  </a:extLst>
                </a:gridCol>
                <a:gridCol w="1835450">
                  <a:extLst>
                    <a:ext uri="{9D8B030D-6E8A-4147-A177-3AD203B41FA5}">
                      <a16:colId xmlns:a16="http://schemas.microsoft.com/office/drawing/2014/main" val="2952003271"/>
                    </a:ext>
                  </a:extLst>
                </a:gridCol>
                <a:gridCol w="1835450">
                  <a:extLst>
                    <a:ext uri="{9D8B030D-6E8A-4147-A177-3AD203B41FA5}">
                      <a16:colId xmlns:a16="http://schemas.microsoft.com/office/drawing/2014/main" val="781641321"/>
                    </a:ext>
                  </a:extLst>
                </a:gridCol>
              </a:tblGrid>
              <a:tr h="11063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Vocabulary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Simple Machines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Examples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dirty="0" smtClean="0"/>
                        <a:t>Simple Machines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66929"/>
                  </a:ext>
                </a:extLst>
              </a:tr>
              <a:tr h="11063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" action="ppaction://hlinksldjump"/>
                        </a:rPr>
                        <a:t>$200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3" action="ppaction://hlinksldjump"/>
                        </a:rPr>
                        <a:t>$200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4" action="ppaction://hlinksldjump"/>
                        </a:rPr>
                        <a:t>$200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5" action="ppaction://hlinksldjump"/>
                        </a:rPr>
                        <a:t>$200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6" action="ppaction://hlinksldjump"/>
                        </a:rPr>
                        <a:t>$200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54541"/>
                  </a:ext>
                </a:extLst>
              </a:tr>
              <a:tr h="11063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7" action="ppaction://hlinksldjump"/>
                        </a:rPr>
                        <a:t>$400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8" action="ppaction://hlinksldjump"/>
                        </a:rPr>
                        <a:t>$400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9" action="ppaction://hlinksldjump"/>
                        </a:rPr>
                        <a:t>$400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0" action="ppaction://hlinksldjump"/>
                        </a:rPr>
                        <a:t>$400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1" action="ppaction://hlinksldjump"/>
                        </a:rPr>
                        <a:t>$400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276419"/>
                  </a:ext>
                </a:extLst>
              </a:tr>
              <a:tr h="11063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2" action="ppaction://hlinksldjump"/>
                        </a:rPr>
                        <a:t>$600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3" action="ppaction://hlinksldjump"/>
                        </a:rPr>
                        <a:t>$600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4" action="ppaction://hlinksldjump"/>
                        </a:rPr>
                        <a:t>$600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5" action="ppaction://hlinksldjump"/>
                        </a:rPr>
                        <a:t>$600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6" action="ppaction://hlinksldjump"/>
                        </a:rPr>
                        <a:t>$600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335813"/>
                  </a:ext>
                </a:extLst>
              </a:tr>
              <a:tr h="11063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7" action="ppaction://hlinksldjump"/>
                        </a:rPr>
                        <a:t>$800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8" action="ppaction://hlinksldjump"/>
                        </a:rPr>
                        <a:t>$800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9" action="ppaction://hlinksldjump"/>
                        </a:rPr>
                        <a:t>$800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0" action="ppaction://hlinksldjump"/>
                        </a:rPr>
                        <a:t>$800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1" action="ppaction://hlinksldjump"/>
                        </a:rPr>
                        <a:t>$800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487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8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6829" y="2128058"/>
            <a:ext cx="35329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Wedge</a:t>
            </a:r>
            <a:endParaRPr lang="en-US" sz="8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7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ramp is an example of this type of simple machine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simple machines $400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8596" y="1886989"/>
            <a:ext cx="36409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Inclined Plane</a:t>
            </a:r>
            <a:endParaRPr lang="en-US" sz="8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7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flag pole is an example of this type of simple </a:t>
            </a:r>
            <a:r>
              <a:rPr lang="en-US" dirty="0" err="1"/>
              <a:t>machin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simple machines $600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9585" y="2510444"/>
            <a:ext cx="3416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Pulley</a:t>
            </a:r>
            <a:endParaRPr lang="en-US" sz="9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door knob is an example of this type of simple machine.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simple machines $800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7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6909" y="1986742"/>
            <a:ext cx="31172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Wheel and Axle</a:t>
            </a:r>
            <a:endParaRPr lang="en-US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91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push or pull is called 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Forces $200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69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644" y="2044931"/>
            <a:ext cx="33999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Force</a:t>
            </a:r>
            <a:endParaRPr lang="en-US" sz="9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31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opposite of force is called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Forces $400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7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push or pull on an object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Vocabulary $200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8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6458" y="2543695"/>
            <a:ext cx="3108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Resistance</a:t>
            </a:r>
            <a:endParaRPr lang="en-US" sz="4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16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 of simple machine uses force against gravity to lift objects?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Forces $600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07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1273" y="2194560"/>
            <a:ext cx="33500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Pulley or Lever</a:t>
            </a:r>
            <a:endParaRPr lang="en-US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34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three simple machines have forces that move in the same direction as the load in which they’re being used on.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Forces $800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40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959" y="1978429"/>
            <a:ext cx="32170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Inclined </a:t>
            </a:r>
            <a:r>
              <a:rPr lang="en-US" sz="3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Plane, Wheel and Axle, and Screw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669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wedge is made up of what type of simple machine?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 $200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238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349" y="1986742"/>
            <a:ext cx="29427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Two Inclined Planes</a:t>
            </a:r>
            <a:endParaRPr 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81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screw is made up of what two types of simple machines?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 $400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696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6087" y="2019993"/>
            <a:ext cx="31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Inclined Plane and Wedge</a:t>
            </a:r>
            <a:endParaRPr 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0386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wheel an axle work? Give an example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 $600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1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2052" y="2061556"/>
            <a:ext cx="5835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Force</a:t>
            </a:r>
            <a:endParaRPr lang="en-US" sz="9600" dirty="0"/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9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6211" y="2119745"/>
            <a:ext cx="35162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wheel spins around the 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axle Ex.) rollerblades</a:t>
            </a: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car</a:t>
            </a: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</a:t>
            </a:r>
            <a:r>
              <a:rPr 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oor knob</a:t>
            </a:r>
            <a:r>
              <a:rPr 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etc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699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fixed point in which the lever moves on is called a(n)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 $800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72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8145" y="2427316"/>
            <a:ext cx="3532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Fulcrum</a:t>
            </a:r>
            <a:endParaRPr lang="en-US" sz="72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5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change in an object’s position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Vocabulary $400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48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0037" y="2477193"/>
            <a:ext cx="37074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Motion</a:t>
            </a:r>
            <a:endParaRPr lang="en-US" sz="8800" dirty="0"/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9094123" y="5187143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force that opposes, or acts against, motion when two substances rub against each other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Vocabulary $600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9585" y="2543695"/>
            <a:ext cx="35910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Friction</a:t>
            </a:r>
            <a:endParaRPr lang="en-US" sz="8000" dirty="0"/>
          </a:p>
        </p:txBody>
      </p:sp>
      <p:sp>
        <p:nvSpPr>
          <p:cNvPr id="3" name="Right Arrow 2">
            <a:hlinkClick r:id="rId2" action="ppaction://hlinksldjump"/>
          </p:cNvPr>
          <p:cNvSpPr/>
          <p:nvPr/>
        </p:nvSpPr>
        <p:spPr>
          <a:xfrm>
            <a:off x="8828116" y="5270270"/>
            <a:ext cx="2394066" cy="1296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back to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Stored energy or energy at rest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Vocabulary $800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3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77</TotalTime>
  <Words>514</Words>
  <Application>Microsoft Office PowerPoint</Application>
  <PresentationFormat>Widescreen</PresentationFormat>
  <Paragraphs>105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Celestial</vt:lpstr>
      <vt:lpstr>PowerPoint Presentation</vt:lpstr>
      <vt:lpstr>PowerPoint Presentation</vt:lpstr>
      <vt:lpstr>A push or pull on an object</vt:lpstr>
      <vt:lpstr>PowerPoint Presentation</vt:lpstr>
      <vt:lpstr>A change in an object’s position</vt:lpstr>
      <vt:lpstr>PowerPoint Presentation</vt:lpstr>
      <vt:lpstr>A force that opposes, or acts against, motion when two substances rub against each other</vt:lpstr>
      <vt:lpstr>PowerPoint Presentation</vt:lpstr>
      <vt:lpstr>Stored energy or energy at rest</vt:lpstr>
      <vt:lpstr>PowerPoint Presentation</vt:lpstr>
      <vt:lpstr>This simple machine is a slanted surface that helps makes moving things across a longer distance easier</vt:lpstr>
      <vt:lpstr>PowerPoint Presentation</vt:lpstr>
      <vt:lpstr>This type of simple machine is made from two inclined planes. It is used to push things apart. </vt:lpstr>
      <vt:lpstr>PowerPoint Presentation</vt:lpstr>
      <vt:lpstr>This type of simple machine is an inclined plane around the post and a wedge at the end. It holds things together.</vt:lpstr>
      <vt:lpstr>PowerPoint Presentation</vt:lpstr>
      <vt:lpstr>This simple machine is a wheel with a rope around it.</vt:lpstr>
      <vt:lpstr>PowerPoint Presentation</vt:lpstr>
      <vt:lpstr>An axe is an example of this type of simple machine</vt:lpstr>
      <vt:lpstr>PowerPoint Presentation</vt:lpstr>
      <vt:lpstr>A ramp is an example of this type of simple machine</vt:lpstr>
      <vt:lpstr>PowerPoint Presentation</vt:lpstr>
      <vt:lpstr>An flag pole is an example of this type of simple machin</vt:lpstr>
      <vt:lpstr>PowerPoint Presentation</vt:lpstr>
      <vt:lpstr>A door knob is an example of this type of simple machine. </vt:lpstr>
      <vt:lpstr>PowerPoint Presentation</vt:lpstr>
      <vt:lpstr>A push or pull is called a</vt:lpstr>
      <vt:lpstr>PowerPoint Presentation</vt:lpstr>
      <vt:lpstr>The opposite of force is called</vt:lpstr>
      <vt:lpstr>PowerPoint Presentation</vt:lpstr>
      <vt:lpstr>What type of simple machine uses force against gravity to lift objects?</vt:lpstr>
      <vt:lpstr>PowerPoint Presentation</vt:lpstr>
      <vt:lpstr>These three simple machines have forces that move in the same direction as the load in which they’re being used on.</vt:lpstr>
      <vt:lpstr>PowerPoint Presentation</vt:lpstr>
      <vt:lpstr>A wedge is made up of what type of simple machine? </vt:lpstr>
      <vt:lpstr>PowerPoint Presentation</vt:lpstr>
      <vt:lpstr>A screw is made up of what two types of simple machines?</vt:lpstr>
      <vt:lpstr>PowerPoint Presentation</vt:lpstr>
      <vt:lpstr>How does a wheel an axle work? Give an example </vt:lpstr>
      <vt:lpstr>PowerPoint Presentation</vt:lpstr>
      <vt:lpstr>The fixed point in which the lever moves on is called a(n)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Terrilyn.Miller</dc:creator>
  <cp:lastModifiedBy>Terrilyn.Miller</cp:lastModifiedBy>
  <cp:revision>10</cp:revision>
  <dcterms:created xsi:type="dcterms:W3CDTF">2018-10-25T14:51:45Z</dcterms:created>
  <dcterms:modified xsi:type="dcterms:W3CDTF">2018-10-25T16:08:55Z</dcterms:modified>
</cp:coreProperties>
</file>