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69" r:id="rId16"/>
    <p:sldId id="274" r:id="rId17"/>
    <p:sldId id="270" r:id="rId18"/>
    <p:sldId id="275" r:id="rId19"/>
    <p:sldId id="271" r:id="rId20"/>
    <p:sldId id="276" r:id="rId21"/>
    <p:sldId id="272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E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48" autoAdjust="0"/>
    <p:restoredTop sz="94660"/>
  </p:normalViewPr>
  <p:slideViewPr>
    <p:cSldViewPr snapToGrid="0">
      <p:cViewPr varScale="1">
        <p:scale>
          <a:sx n="85" d="100"/>
          <a:sy n="85" d="100"/>
        </p:scale>
        <p:origin x="42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B5BA-7756-43D9-999B-55E843F8AE6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4373-D552-4AA2-BB65-1166BFCB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91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B5BA-7756-43D9-999B-55E843F8AE6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4373-D552-4AA2-BB65-1166BFCB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95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286EB5BA-7756-43D9-999B-55E843F8AE6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F94D4373-D552-4AA2-BB65-1166BFCB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33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B5BA-7756-43D9-999B-55E843F8AE6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4373-D552-4AA2-BB65-1166BFCB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31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6EB5BA-7756-43D9-999B-55E843F8AE6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4D4373-D552-4AA2-BB65-1166BFCB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700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B5BA-7756-43D9-999B-55E843F8AE6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4373-D552-4AA2-BB65-1166BFCB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260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B5BA-7756-43D9-999B-55E843F8AE6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4373-D552-4AA2-BB65-1166BFCB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31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B5BA-7756-43D9-999B-55E843F8AE6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4373-D552-4AA2-BB65-1166BFCB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07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B5BA-7756-43D9-999B-55E843F8AE6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4373-D552-4AA2-BB65-1166BFCB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7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B5BA-7756-43D9-999B-55E843F8AE6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4373-D552-4AA2-BB65-1166BFCB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676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B5BA-7756-43D9-999B-55E843F8AE6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4373-D552-4AA2-BB65-1166BFCB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6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286EB5BA-7756-43D9-999B-55E843F8AE6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F94D4373-D552-4AA2-BB65-1166BFCB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262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s://pixabay.com/en/hibiscus-pink-tropical-flower-318982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en/hibiscus-pink-tropical-flower-318982/" TargetMode="Externa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en/hibiscus-pink-tropical-flower-318982/" TargetMode="Externa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en/hibiscus-pink-tropical-flower-318982/" TargetMode="Externa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en/hibiscus-pink-tropical-flower-318982/" TargetMode="Externa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13.xml"/><Relationship Id="rId7" Type="http://schemas.openxmlformats.org/officeDocument/2006/relationships/slide" Target="slide17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21.xml"/><Relationship Id="rId5" Type="http://schemas.openxmlformats.org/officeDocument/2006/relationships/slide" Target="slide15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en/hibiscus-pink-tropical-flower-318982/" TargetMode="Externa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en/hibiscus-pink-tropical-flower-318982/" TargetMode="Externa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en/hibiscus-pink-tropical-flower-318982/" TargetMode="Externa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s://pixabay.com/en/hibiscus-pink-tropical-flower-318982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en/hibiscus-pink-tropical-flower-318982/" TargetMode="Externa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ED133-E5E7-49D6-A6B5-A479ABE436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Math jeopardy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278C71-BC20-423F-9D18-3A45966578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Ms. King </a:t>
            </a:r>
          </a:p>
        </p:txBody>
      </p:sp>
    </p:spTree>
    <p:extLst>
      <p:ext uri="{BB962C8B-B14F-4D97-AF65-F5344CB8AC3E}">
        <p14:creationId xmlns:p14="http://schemas.microsoft.com/office/powerpoint/2010/main" val="918120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6278E-3A26-446B-975A-63AA16255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67BD9-D7BC-4817-97B2-D7725B25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16</a:t>
            </a:r>
          </a:p>
        </p:txBody>
      </p:sp>
      <p:sp>
        <p:nvSpPr>
          <p:cNvPr id="4" name="Arrow: Right 3">
            <a:hlinkClick r:id="rId2" action="ppaction://hlinksldjump"/>
            <a:extLst>
              <a:ext uri="{FF2B5EF4-FFF2-40B4-BE49-F238E27FC236}">
                <a16:creationId xmlns:a16="http://schemas.microsoft.com/office/drawing/2014/main" id="{463FA940-9C85-4D69-BB72-7EF600057A43}"/>
              </a:ext>
            </a:extLst>
          </p:cNvPr>
          <p:cNvSpPr/>
          <p:nvPr/>
        </p:nvSpPr>
        <p:spPr>
          <a:xfrm rot="10800000">
            <a:off x="9861176" y="5962423"/>
            <a:ext cx="1819836" cy="510993"/>
          </a:xfrm>
          <a:prstGeom prst="rightArrow">
            <a:avLst/>
          </a:prstGeom>
          <a:solidFill>
            <a:srgbClr val="002E8A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nk flower on a plant&#10;&#10;Description automatically generated">
            <a:extLst>
              <a:ext uri="{FF2B5EF4-FFF2-40B4-BE49-F238E27FC236}">
                <a16:creationId xmlns:a16="http://schemas.microsoft.com/office/drawing/2014/main" id="{E1A78C20-EC90-4C7E-8BAF-3BF15C867D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692063" y="3854007"/>
            <a:ext cx="903779" cy="789710"/>
          </a:xfrm>
          <a:prstGeom prst="rect">
            <a:avLst/>
          </a:prstGeom>
        </p:spPr>
      </p:pic>
      <p:pic>
        <p:nvPicPr>
          <p:cNvPr id="6" name="Picture 5" descr="A pink flower on a plant&#10;&#10;Description automatically generated">
            <a:extLst>
              <a:ext uri="{FF2B5EF4-FFF2-40B4-BE49-F238E27FC236}">
                <a16:creationId xmlns:a16="http://schemas.microsoft.com/office/drawing/2014/main" id="{78D379C6-394E-4C74-A861-4393AB08D0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665727" y="3840076"/>
            <a:ext cx="903779" cy="789710"/>
          </a:xfrm>
          <a:prstGeom prst="rect">
            <a:avLst/>
          </a:prstGeom>
        </p:spPr>
      </p:pic>
      <p:pic>
        <p:nvPicPr>
          <p:cNvPr id="7" name="Picture 6" descr="A pink flower on a plant&#10;&#10;Description automatically generated">
            <a:extLst>
              <a:ext uri="{FF2B5EF4-FFF2-40B4-BE49-F238E27FC236}">
                <a16:creationId xmlns:a16="http://schemas.microsoft.com/office/drawing/2014/main" id="{B03ED9F9-25CF-42CA-9720-0B42096B86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678895" y="3854007"/>
            <a:ext cx="903779" cy="789710"/>
          </a:xfrm>
          <a:prstGeom prst="rect">
            <a:avLst/>
          </a:prstGeom>
        </p:spPr>
      </p:pic>
      <p:pic>
        <p:nvPicPr>
          <p:cNvPr id="8" name="Picture 7" descr="A pink flower on a plant&#10;&#10;Description automatically generated">
            <a:extLst>
              <a:ext uri="{FF2B5EF4-FFF2-40B4-BE49-F238E27FC236}">
                <a16:creationId xmlns:a16="http://schemas.microsoft.com/office/drawing/2014/main" id="{91C621F2-1801-49F6-9200-B11D00A2D5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705231" y="3854007"/>
            <a:ext cx="903779" cy="789710"/>
          </a:xfrm>
          <a:prstGeom prst="rect">
            <a:avLst/>
          </a:prstGeom>
        </p:spPr>
      </p:pic>
      <p:pic>
        <p:nvPicPr>
          <p:cNvPr id="9" name="Picture 8" descr="A pink flower on a plant&#10;&#10;Description automatically generated">
            <a:extLst>
              <a:ext uri="{FF2B5EF4-FFF2-40B4-BE49-F238E27FC236}">
                <a16:creationId xmlns:a16="http://schemas.microsoft.com/office/drawing/2014/main" id="{86D9D11E-1402-4ABA-8404-DE079DC048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718399" y="3854007"/>
            <a:ext cx="903779" cy="789710"/>
          </a:xfrm>
          <a:prstGeom prst="rect">
            <a:avLst/>
          </a:prstGeom>
        </p:spPr>
      </p:pic>
      <p:pic>
        <p:nvPicPr>
          <p:cNvPr id="10" name="Picture 9" descr="A pink flower on a plant&#10;&#10;Description automatically generated">
            <a:extLst>
              <a:ext uri="{FF2B5EF4-FFF2-40B4-BE49-F238E27FC236}">
                <a16:creationId xmlns:a16="http://schemas.microsoft.com/office/drawing/2014/main" id="{ADC168D4-6F84-4AA4-8427-431E246D9D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731567" y="3845042"/>
            <a:ext cx="903779" cy="7897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9796A8E-FF6C-4C3B-B51D-2130516ED9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8585" y="2480234"/>
            <a:ext cx="1321495" cy="94876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FFF834F-584D-4559-AEA8-63249365B6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156" y="2485457"/>
            <a:ext cx="1321495" cy="94876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23F33E9-A8CF-4F80-BFC4-73E70A6A8E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50" y="2480233"/>
            <a:ext cx="1321495" cy="94876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D7CA353-C4AE-46B7-B45C-5333E82ACF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705" y="2450488"/>
            <a:ext cx="1321495" cy="94876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4EEAA45-0F5D-4ADB-AD46-088F7A4E98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456" y="2480235"/>
            <a:ext cx="1321495" cy="94876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3C06B51-E00A-4D22-A26A-DECCEBA400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526" y="2481802"/>
            <a:ext cx="1321495" cy="94876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C1B2754-3BBB-4F36-8E24-10B58A4388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615" y="2480235"/>
            <a:ext cx="1321495" cy="94876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E10335-D052-41F2-85DC-83D1088B58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2708" y="2480235"/>
            <a:ext cx="1321495" cy="94876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56F12FB-C6A8-42B4-A36C-27E0FF3A24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8853" y="2480235"/>
            <a:ext cx="1321495" cy="94876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A075C4C-982B-4AFD-9656-A4C15AA4A2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1086" y="2450489"/>
            <a:ext cx="1321495" cy="948765"/>
          </a:xfrm>
          <a:prstGeom prst="rect">
            <a:avLst/>
          </a:prstGeom>
        </p:spPr>
      </p:pic>
      <p:sp>
        <p:nvSpPr>
          <p:cNvPr id="21" name="Plus Sign 20">
            <a:extLst>
              <a:ext uri="{FF2B5EF4-FFF2-40B4-BE49-F238E27FC236}">
                <a16:creationId xmlns:a16="http://schemas.microsoft.com/office/drawing/2014/main" id="{C8913709-0462-4E42-A14E-DFB88027701A}"/>
              </a:ext>
            </a:extLst>
          </p:cNvPr>
          <p:cNvSpPr/>
          <p:nvPr/>
        </p:nvSpPr>
        <p:spPr>
          <a:xfrm>
            <a:off x="5458719" y="3347852"/>
            <a:ext cx="512402" cy="504588"/>
          </a:xfrm>
          <a:prstGeom prst="mathPlus">
            <a:avLst/>
          </a:prstGeom>
          <a:solidFill>
            <a:srgbClr val="002E8A"/>
          </a:solidFill>
          <a:ln>
            <a:solidFill>
              <a:srgbClr val="002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578920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28657-D12A-408C-98BF-9DAD40763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 FOR 500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D042D-EC13-4A17-9233-52DBEE807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THE SUM OF 9+6 IS?</a:t>
            </a:r>
          </a:p>
        </p:txBody>
      </p:sp>
    </p:spTree>
    <p:extLst>
      <p:ext uri="{BB962C8B-B14F-4D97-AF65-F5344CB8AC3E}">
        <p14:creationId xmlns:p14="http://schemas.microsoft.com/office/powerpoint/2010/main" val="3830391583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2A3B9-1257-4229-95E5-BE91F60D7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10AEB-97EC-4C51-A301-1EE8B9B1B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15</a:t>
            </a:r>
          </a:p>
        </p:txBody>
      </p:sp>
      <p:sp>
        <p:nvSpPr>
          <p:cNvPr id="4" name="Arrow: Right 3">
            <a:hlinkClick r:id="rId2" action="ppaction://hlinksldjump"/>
            <a:extLst>
              <a:ext uri="{FF2B5EF4-FFF2-40B4-BE49-F238E27FC236}">
                <a16:creationId xmlns:a16="http://schemas.microsoft.com/office/drawing/2014/main" id="{E24B2AC2-B1CB-4C1A-ABF3-81AA55B6D803}"/>
              </a:ext>
            </a:extLst>
          </p:cNvPr>
          <p:cNvSpPr/>
          <p:nvPr/>
        </p:nvSpPr>
        <p:spPr>
          <a:xfrm rot="10800000">
            <a:off x="9861176" y="5962423"/>
            <a:ext cx="1819836" cy="510993"/>
          </a:xfrm>
          <a:prstGeom prst="rightArrow">
            <a:avLst/>
          </a:prstGeom>
          <a:solidFill>
            <a:srgbClr val="002E8A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EE70D8-FB00-4D81-8F7F-4BB9898D74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865" y="2602736"/>
            <a:ext cx="1321495" cy="9487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143FB44-369A-4C1F-AAA8-D9EF456E1D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364" y="2602737"/>
            <a:ext cx="1321495" cy="9487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5195935-C62A-45FD-8945-A95F23E7EC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601" y="2622153"/>
            <a:ext cx="1321495" cy="9487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7F1D4A4-1971-484A-ACDF-92CAD6F9B5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001" y="2637856"/>
            <a:ext cx="1321495" cy="9487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15B518D-9B36-44FB-8D96-C164D724EC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975" y="2602735"/>
            <a:ext cx="1321495" cy="9487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B95852-35F5-400F-A7F2-7BCD574DBE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949" y="2603490"/>
            <a:ext cx="1321495" cy="9487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FF103B6-EDDB-496F-B4EA-CFADD0E38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349" y="2603490"/>
            <a:ext cx="1321495" cy="94876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FA5C1FB-1344-41EC-A749-D0B24CBD0A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749" y="2603491"/>
            <a:ext cx="1321495" cy="94876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5B21D85-6B1F-4F96-88C3-7E2A69B38D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149" y="2603492"/>
            <a:ext cx="1321495" cy="948765"/>
          </a:xfrm>
          <a:prstGeom prst="rect">
            <a:avLst/>
          </a:prstGeom>
        </p:spPr>
      </p:pic>
      <p:sp>
        <p:nvSpPr>
          <p:cNvPr id="14" name="Plus Sign 13">
            <a:extLst>
              <a:ext uri="{FF2B5EF4-FFF2-40B4-BE49-F238E27FC236}">
                <a16:creationId xmlns:a16="http://schemas.microsoft.com/office/drawing/2014/main" id="{3C40727D-BFBD-4A1C-BBE2-A05DA7168B52}"/>
              </a:ext>
            </a:extLst>
          </p:cNvPr>
          <p:cNvSpPr/>
          <p:nvPr/>
        </p:nvSpPr>
        <p:spPr>
          <a:xfrm>
            <a:off x="5813937" y="3567724"/>
            <a:ext cx="562043" cy="574831"/>
          </a:xfrm>
          <a:prstGeom prst="mathPlus">
            <a:avLst/>
          </a:prstGeom>
          <a:solidFill>
            <a:srgbClr val="002E8A"/>
          </a:solidFill>
          <a:ln>
            <a:solidFill>
              <a:srgbClr val="002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A pink flower on a plant&#10;&#10;Description automatically generated">
            <a:extLst>
              <a:ext uri="{FF2B5EF4-FFF2-40B4-BE49-F238E27FC236}">
                <a16:creationId xmlns:a16="http://schemas.microsoft.com/office/drawing/2014/main" id="{D107D708-DD83-41CB-81CA-FCF7E1F962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185588" y="4242410"/>
            <a:ext cx="903779" cy="789710"/>
          </a:xfrm>
          <a:prstGeom prst="rect">
            <a:avLst/>
          </a:prstGeom>
        </p:spPr>
      </p:pic>
      <p:pic>
        <p:nvPicPr>
          <p:cNvPr id="16" name="Picture 15" descr="A pink flower on a plant&#10;&#10;Description automatically generated">
            <a:extLst>
              <a:ext uri="{FF2B5EF4-FFF2-40B4-BE49-F238E27FC236}">
                <a16:creationId xmlns:a16="http://schemas.microsoft.com/office/drawing/2014/main" id="{C88DC4E9-1DCE-41ED-AABD-38AE3B86C4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089367" y="4242410"/>
            <a:ext cx="903779" cy="789710"/>
          </a:xfrm>
          <a:prstGeom prst="rect">
            <a:avLst/>
          </a:prstGeom>
        </p:spPr>
      </p:pic>
      <p:pic>
        <p:nvPicPr>
          <p:cNvPr id="17" name="Picture 16" descr="A pink flower on a plant&#10;&#10;Description automatically generated">
            <a:extLst>
              <a:ext uri="{FF2B5EF4-FFF2-40B4-BE49-F238E27FC236}">
                <a16:creationId xmlns:a16="http://schemas.microsoft.com/office/drawing/2014/main" id="{A09AF43D-299F-4172-9EE5-F6A87F566D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095687" y="4242410"/>
            <a:ext cx="903779" cy="789710"/>
          </a:xfrm>
          <a:prstGeom prst="rect">
            <a:avLst/>
          </a:prstGeom>
        </p:spPr>
      </p:pic>
      <p:pic>
        <p:nvPicPr>
          <p:cNvPr id="18" name="Picture 17" descr="A pink flower on a plant&#10;&#10;Description automatically generated">
            <a:extLst>
              <a:ext uri="{FF2B5EF4-FFF2-40B4-BE49-F238E27FC236}">
                <a16:creationId xmlns:a16="http://schemas.microsoft.com/office/drawing/2014/main" id="{71C1D17C-BB1A-40CF-A5A9-04199202C3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074984" y="4234931"/>
            <a:ext cx="903779" cy="789710"/>
          </a:xfrm>
          <a:prstGeom prst="rect">
            <a:avLst/>
          </a:prstGeom>
        </p:spPr>
      </p:pic>
      <p:pic>
        <p:nvPicPr>
          <p:cNvPr id="19" name="Picture 18" descr="A pink flower on a plant&#10;&#10;Description automatically generated">
            <a:extLst>
              <a:ext uri="{FF2B5EF4-FFF2-40B4-BE49-F238E27FC236}">
                <a16:creationId xmlns:a16="http://schemas.microsoft.com/office/drawing/2014/main" id="{3D11DFC0-C78A-4521-9B55-F0CB0FFC49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7077139" y="4234931"/>
            <a:ext cx="903779" cy="789710"/>
          </a:xfrm>
          <a:prstGeom prst="rect">
            <a:avLst/>
          </a:prstGeom>
        </p:spPr>
      </p:pic>
      <p:pic>
        <p:nvPicPr>
          <p:cNvPr id="20" name="Picture 19" descr="A pink flower on a plant&#10;&#10;Description automatically generated">
            <a:extLst>
              <a:ext uri="{FF2B5EF4-FFF2-40B4-BE49-F238E27FC236}">
                <a16:creationId xmlns:a16="http://schemas.microsoft.com/office/drawing/2014/main" id="{0858C4EB-D2C4-4A5C-B78B-75F956AFD9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8041343" y="4234931"/>
            <a:ext cx="903779" cy="789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369303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E0D78-2B0C-46ED-BDB4-60F78D5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SUBTRACTION FOR 100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0D7EB-9C3C-471C-88A5-980A38799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THE SUM OF 10-3 IS?</a:t>
            </a:r>
          </a:p>
        </p:txBody>
      </p:sp>
    </p:spTree>
    <p:extLst>
      <p:ext uri="{BB962C8B-B14F-4D97-AF65-F5344CB8AC3E}">
        <p14:creationId xmlns:p14="http://schemas.microsoft.com/office/powerpoint/2010/main" val="855611709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5651F-2BF2-4C89-A44E-9811621B4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FAFC1-8814-4B9C-8E50-E7088E009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7</a:t>
            </a:r>
          </a:p>
        </p:txBody>
      </p:sp>
      <p:sp>
        <p:nvSpPr>
          <p:cNvPr id="4" name="Arrow: Right 3">
            <a:hlinkClick r:id="rId2" action="ppaction://hlinksldjump"/>
            <a:extLst>
              <a:ext uri="{FF2B5EF4-FFF2-40B4-BE49-F238E27FC236}">
                <a16:creationId xmlns:a16="http://schemas.microsoft.com/office/drawing/2014/main" id="{1A0BCED5-4587-4DDE-88C1-87F7C168C889}"/>
              </a:ext>
            </a:extLst>
          </p:cNvPr>
          <p:cNvSpPr/>
          <p:nvPr/>
        </p:nvSpPr>
        <p:spPr>
          <a:xfrm rot="10800000">
            <a:off x="9861176" y="5962423"/>
            <a:ext cx="1819836" cy="510993"/>
          </a:xfrm>
          <a:prstGeom prst="rightArrow">
            <a:avLst/>
          </a:prstGeom>
          <a:solidFill>
            <a:srgbClr val="002E8A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0B147-B489-42FD-BF5C-725EC9A7FB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967" y="2602735"/>
            <a:ext cx="1321495" cy="9487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E948332-2658-4598-9EF8-7A394B103F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992" y="2602735"/>
            <a:ext cx="1321495" cy="9487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B4015EF-ED54-4DBD-8C8A-6397766C17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942" y="2602736"/>
            <a:ext cx="1321495" cy="9487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98D0F0F-1823-4DC4-B4E6-66B8E4AD05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634" y="2585551"/>
            <a:ext cx="1321495" cy="9487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65C32C9-2770-4575-B9AF-D3F010B15F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326" y="2585551"/>
            <a:ext cx="1321495" cy="9487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2E737F2-A659-459A-8613-2F010BB3E6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9530" y="2585550"/>
            <a:ext cx="1321495" cy="9487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BDA1BD2-C99C-41B7-A26B-E4A3E4121E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8011" y="2585549"/>
            <a:ext cx="1321495" cy="94876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B9535E6-10A5-4E44-9413-2091682922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9101" y="2585548"/>
            <a:ext cx="1321495" cy="94876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532AAA1-13E1-4512-ACD1-FD5BE7B64A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8664" y="2569840"/>
            <a:ext cx="1321495" cy="94876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8A5DAAC-E853-4DBF-ADBA-9824780566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4086" y="2554133"/>
            <a:ext cx="1321495" cy="948765"/>
          </a:xfrm>
          <a:prstGeom prst="rect">
            <a:avLst/>
          </a:prstGeom>
        </p:spPr>
      </p:pic>
      <p:sp>
        <p:nvSpPr>
          <p:cNvPr id="15" name="Minus Sign 14">
            <a:extLst>
              <a:ext uri="{FF2B5EF4-FFF2-40B4-BE49-F238E27FC236}">
                <a16:creationId xmlns:a16="http://schemas.microsoft.com/office/drawing/2014/main" id="{A1F5BAA0-7D60-428C-9568-CE37E30C58F3}"/>
              </a:ext>
            </a:extLst>
          </p:cNvPr>
          <p:cNvSpPr/>
          <p:nvPr/>
        </p:nvSpPr>
        <p:spPr>
          <a:xfrm>
            <a:off x="5503916" y="3452274"/>
            <a:ext cx="898551" cy="601569"/>
          </a:xfrm>
          <a:prstGeom prst="mathMinus">
            <a:avLst/>
          </a:prstGeom>
          <a:solidFill>
            <a:srgbClr val="002E8A"/>
          </a:solidFill>
          <a:ln>
            <a:solidFill>
              <a:srgbClr val="002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 pink flower on a plant&#10;&#10;Description automatically generated">
            <a:extLst>
              <a:ext uri="{FF2B5EF4-FFF2-40B4-BE49-F238E27FC236}">
                <a16:creationId xmlns:a16="http://schemas.microsoft.com/office/drawing/2014/main" id="{FCCD83B7-533B-4CC0-ABE9-C457478CCE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526699" y="4114800"/>
            <a:ext cx="903779" cy="789710"/>
          </a:xfrm>
          <a:prstGeom prst="rect">
            <a:avLst/>
          </a:prstGeom>
        </p:spPr>
      </p:pic>
      <p:pic>
        <p:nvPicPr>
          <p:cNvPr id="17" name="Picture 16" descr="A pink flower on a plant&#10;&#10;Description automatically generated">
            <a:extLst>
              <a:ext uri="{FF2B5EF4-FFF2-40B4-BE49-F238E27FC236}">
                <a16:creationId xmlns:a16="http://schemas.microsoft.com/office/drawing/2014/main" id="{9DB0ED24-2E3D-41D3-8745-61D3A72086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477850" y="4114800"/>
            <a:ext cx="903779" cy="789710"/>
          </a:xfrm>
          <a:prstGeom prst="rect">
            <a:avLst/>
          </a:prstGeom>
        </p:spPr>
      </p:pic>
      <p:pic>
        <p:nvPicPr>
          <p:cNvPr id="18" name="Picture 17" descr="A pink flower on a plant&#10;&#10;Description automatically generated">
            <a:extLst>
              <a:ext uri="{FF2B5EF4-FFF2-40B4-BE49-F238E27FC236}">
                <a16:creationId xmlns:a16="http://schemas.microsoft.com/office/drawing/2014/main" id="{EB498C70-D3E6-483D-B6F8-9858B8A416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454979" y="4114800"/>
            <a:ext cx="903779" cy="789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091221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0C82D-19BC-4603-A667-B5B37D49C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SUBTRACTION FOR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C2368-986B-452D-ACE7-6C737425E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THE SUM OF 9-5 IS?</a:t>
            </a:r>
          </a:p>
        </p:txBody>
      </p:sp>
    </p:spTree>
    <p:extLst>
      <p:ext uri="{BB962C8B-B14F-4D97-AF65-F5344CB8AC3E}">
        <p14:creationId xmlns:p14="http://schemas.microsoft.com/office/powerpoint/2010/main" val="3392654377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5F80A-BDE8-48ED-98B3-78CA9D8C1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03AD6-A339-4340-9E2E-2F18612BA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4</a:t>
            </a:r>
          </a:p>
        </p:txBody>
      </p:sp>
      <p:sp>
        <p:nvSpPr>
          <p:cNvPr id="4" name="Arrow: Right 3">
            <a:hlinkClick r:id="rId2" action="ppaction://hlinksldjump"/>
            <a:extLst>
              <a:ext uri="{FF2B5EF4-FFF2-40B4-BE49-F238E27FC236}">
                <a16:creationId xmlns:a16="http://schemas.microsoft.com/office/drawing/2014/main" id="{65EB29FF-D282-47E1-A33F-205F74D0E928}"/>
              </a:ext>
            </a:extLst>
          </p:cNvPr>
          <p:cNvSpPr/>
          <p:nvPr/>
        </p:nvSpPr>
        <p:spPr>
          <a:xfrm rot="10800000">
            <a:off x="9861176" y="5962423"/>
            <a:ext cx="1819836" cy="510993"/>
          </a:xfrm>
          <a:prstGeom prst="rightArrow">
            <a:avLst/>
          </a:prstGeom>
          <a:solidFill>
            <a:srgbClr val="002E8A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E4B559-959D-4534-977E-E14311447C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770" y="2602735"/>
            <a:ext cx="1321495" cy="9487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5CA40F5-CAFB-470B-AC62-2383B95FEA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9" y="2585550"/>
            <a:ext cx="1321495" cy="9487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A0DAD7-E4A8-4A26-AFC8-9BE0C52436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667" y="2602735"/>
            <a:ext cx="1321495" cy="9487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A8C682F-4AD7-4A2C-BC90-2C7C5D3E83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224" y="2585551"/>
            <a:ext cx="1321495" cy="9487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AACA609-1B7C-4BB2-8D11-0EA070E76D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963" y="2602735"/>
            <a:ext cx="1321495" cy="9487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FF1E05F-A060-4F1B-96DF-16123BB5D2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795" y="2602735"/>
            <a:ext cx="1321495" cy="9487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36CC8EB-8E53-4727-9F24-9EAA0886E8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702" y="2585551"/>
            <a:ext cx="1321495" cy="94876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C0A7A75-9026-4C0F-B76F-F8B56CE436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7460" y="2602735"/>
            <a:ext cx="1321495" cy="94876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FC6C898-4CF8-46E2-8B48-F6C0B082C8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0428" y="2585551"/>
            <a:ext cx="1321495" cy="948765"/>
          </a:xfrm>
          <a:prstGeom prst="rect">
            <a:avLst/>
          </a:prstGeom>
        </p:spPr>
      </p:pic>
      <p:pic>
        <p:nvPicPr>
          <p:cNvPr id="14" name="Picture 13" descr="A pink flower on a plant&#10;&#10;Description automatically generated">
            <a:extLst>
              <a:ext uri="{FF2B5EF4-FFF2-40B4-BE49-F238E27FC236}">
                <a16:creationId xmlns:a16="http://schemas.microsoft.com/office/drawing/2014/main" id="{3421C855-83C0-4056-8A70-E5C19E90FC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126940" y="4339423"/>
            <a:ext cx="903779" cy="789710"/>
          </a:xfrm>
          <a:prstGeom prst="rect">
            <a:avLst/>
          </a:prstGeom>
        </p:spPr>
      </p:pic>
      <p:pic>
        <p:nvPicPr>
          <p:cNvPr id="15" name="Picture 14" descr="A pink flower on a plant&#10;&#10;Description automatically generated">
            <a:extLst>
              <a:ext uri="{FF2B5EF4-FFF2-40B4-BE49-F238E27FC236}">
                <a16:creationId xmlns:a16="http://schemas.microsoft.com/office/drawing/2014/main" id="{E7EA8A79-7BA1-4E92-89A0-9F5BBD39A9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238989" y="4339423"/>
            <a:ext cx="903779" cy="789710"/>
          </a:xfrm>
          <a:prstGeom prst="rect">
            <a:avLst/>
          </a:prstGeom>
        </p:spPr>
      </p:pic>
      <p:pic>
        <p:nvPicPr>
          <p:cNvPr id="16" name="Picture 15" descr="A pink flower on a plant&#10;&#10;Description automatically generated">
            <a:extLst>
              <a:ext uri="{FF2B5EF4-FFF2-40B4-BE49-F238E27FC236}">
                <a16:creationId xmlns:a16="http://schemas.microsoft.com/office/drawing/2014/main" id="{5DA70047-E75B-4B8B-9432-8AAED893C9D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376923" y="4339423"/>
            <a:ext cx="903779" cy="789710"/>
          </a:xfrm>
          <a:prstGeom prst="rect">
            <a:avLst/>
          </a:prstGeom>
        </p:spPr>
      </p:pic>
      <p:pic>
        <p:nvPicPr>
          <p:cNvPr id="17" name="Picture 16" descr="A pink flower on a plant&#10;&#10;Description automatically generated">
            <a:extLst>
              <a:ext uri="{FF2B5EF4-FFF2-40B4-BE49-F238E27FC236}">
                <a16:creationId xmlns:a16="http://schemas.microsoft.com/office/drawing/2014/main" id="{A57AE0DC-DD0F-4803-BB6F-6C861938953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007679" y="4321804"/>
            <a:ext cx="903779" cy="789710"/>
          </a:xfrm>
          <a:prstGeom prst="rect">
            <a:avLst/>
          </a:prstGeom>
        </p:spPr>
      </p:pic>
      <p:pic>
        <p:nvPicPr>
          <p:cNvPr id="18" name="Picture 17" descr="A pink flower on a plant&#10;&#10;Description automatically generated">
            <a:extLst>
              <a:ext uri="{FF2B5EF4-FFF2-40B4-BE49-F238E27FC236}">
                <a16:creationId xmlns:a16="http://schemas.microsoft.com/office/drawing/2014/main" id="{50467280-12FD-4C28-AE70-34A7F95B46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913511" y="4321804"/>
            <a:ext cx="903779" cy="789710"/>
          </a:xfrm>
          <a:prstGeom prst="rect">
            <a:avLst/>
          </a:prstGeom>
        </p:spPr>
      </p:pic>
      <p:sp>
        <p:nvSpPr>
          <p:cNvPr id="19" name="Minus Sign 18">
            <a:extLst>
              <a:ext uri="{FF2B5EF4-FFF2-40B4-BE49-F238E27FC236}">
                <a16:creationId xmlns:a16="http://schemas.microsoft.com/office/drawing/2014/main" id="{07CE2B57-9348-472F-93F9-B9F056B7641E}"/>
              </a:ext>
            </a:extLst>
          </p:cNvPr>
          <p:cNvSpPr/>
          <p:nvPr/>
        </p:nvSpPr>
        <p:spPr>
          <a:xfrm>
            <a:off x="5169662" y="3610863"/>
            <a:ext cx="898551" cy="601569"/>
          </a:xfrm>
          <a:prstGeom prst="mathMinus">
            <a:avLst/>
          </a:prstGeom>
          <a:solidFill>
            <a:srgbClr val="002E8A"/>
          </a:solidFill>
          <a:ln>
            <a:solidFill>
              <a:srgbClr val="002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41375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9BA3E-082F-4B31-851E-05FDAE6C3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SUBTRACTION FOR 300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14862-842C-4112-99A0-71F518A92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THE SUM OF 8-5 IS?</a:t>
            </a:r>
          </a:p>
        </p:txBody>
      </p:sp>
    </p:spTree>
    <p:extLst>
      <p:ext uri="{BB962C8B-B14F-4D97-AF65-F5344CB8AC3E}">
        <p14:creationId xmlns:p14="http://schemas.microsoft.com/office/powerpoint/2010/main" val="2311092900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6E757-D761-4801-B95D-E4BF809D8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DF844-C939-4B0D-B422-405084E9E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3</a:t>
            </a:r>
          </a:p>
        </p:txBody>
      </p:sp>
      <p:sp>
        <p:nvSpPr>
          <p:cNvPr id="4" name="Arrow: Right 3">
            <a:hlinkClick r:id="rId2" action="ppaction://hlinksldjump"/>
            <a:extLst>
              <a:ext uri="{FF2B5EF4-FFF2-40B4-BE49-F238E27FC236}">
                <a16:creationId xmlns:a16="http://schemas.microsoft.com/office/drawing/2014/main" id="{0900CAA4-6F3C-4223-9D80-6A05D44E90F5}"/>
              </a:ext>
            </a:extLst>
          </p:cNvPr>
          <p:cNvSpPr/>
          <p:nvPr/>
        </p:nvSpPr>
        <p:spPr>
          <a:xfrm rot="10800000">
            <a:off x="9861176" y="5962423"/>
            <a:ext cx="1819836" cy="510993"/>
          </a:xfrm>
          <a:prstGeom prst="rightArrow">
            <a:avLst/>
          </a:prstGeom>
          <a:solidFill>
            <a:srgbClr val="002E8A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6E2D4A-D719-4378-889B-50FE284F4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4656" y="2737951"/>
            <a:ext cx="1321495" cy="9487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D3F4E15-D2A5-4F2B-8EC1-CC49F268A3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6940" y="2737951"/>
            <a:ext cx="1321495" cy="9487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5289D41-41B3-4FD9-AEC8-03482EE5AF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224" y="2737950"/>
            <a:ext cx="1321495" cy="9487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71BDCA9-E9E8-44AA-AC78-48400186D0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444" y="2737951"/>
            <a:ext cx="1321495" cy="9487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F861857-3F59-464A-95E6-BEE51AF7CD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92" y="2737949"/>
            <a:ext cx="1321495" cy="9487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546B2B8-DE88-42EB-BA82-F2DB9DF300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087" y="2737951"/>
            <a:ext cx="1321495" cy="9487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99AD9F7-EAD2-43E6-8E41-1DBD63EBFA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846" y="2737952"/>
            <a:ext cx="1321495" cy="94876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922AB19-7498-4083-BF6A-8A9227EE71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1318" y="2737952"/>
            <a:ext cx="1321495" cy="948765"/>
          </a:xfrm>
          <a:prstGeom prst="rect">
            <a:avLst/>
          </a:prstGeom>
        </p:spPr>
      </p:pic>
      <p:pic>
        <p:nvPicPr>
          <p:cNvPr id="13" name="Picture 12" descr="A pink flower on a plant&#10;&#10;Description automatically generated">
            <a:extLst>
              <a:ext uri="{FF2B5EF4-FFF2-40B4-BE49-F238E27FC236}">
                <a16:creationId xmlns:a16="http://schemas.microsoft.com/office/drawing/2014/main" id="{D7572B3F-E7D6-4BFD-8396-289A9BA270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157772" y="4160942"/>
            <a:ext cx="903779" cy="789710"/>
          </a:xfrm>
          <a:prstGeom prst="rect">
            <a:avLst/>
          </a:prstGeom>
        </p:spPr>
      </p:pic>
      <p:pic>
        <p:nvPicPr>
          <p:cNvPr id="14" name="Picture 13" descr="A pink flower on a plant&#10;&#10;Description automatically generated">
            <a:extLst>
              <a:ext uri="{FF2B5EF4-FFF2-40B4-BE49-F238E27FC236}">
                <a16:creationId xmlns:a16="http://schemas.microsoft.com/office/drawing/2014/main" id="{6D368098-DB25-4249-9E5E-5B4BDA1EE48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034771" y="4154111"/>
            <a:ext cx="903779" cy="789710"/>
          </a:xfrm>
          <a:prstGeom prst="rect">
            <a:avLst/>
          </a:prstGeom>
        </p:spPr>
      </p:pic>
      <p:pic>
        <p:nvPicPr>
          <p:cNvPr id="15" name="Picture 14" descr="A pink flower on a plant&#10;&#10;Description automatically generated">
            <a:extLst>
              <a:ext uri="{FF2B5EF4-FFF2-40B4-BE49-F238E27FC236}">
                <a16:creationId xmlns:a16="http://schemas.microsoft.com/office/drawing/2014/main" id="{B6B990CC-30A1-412A-9F85-380511C8A9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869049" y="4160942"/>
            <a:ext cx="903779" cy="789710"/>
          </a:xfrm>
          <a:prstGeom prst="rect">
            <a:avLst/>
          </a:prstGeom>
        </p:spPr>
      </p:pic>
      <p:pic>
        <p:nvPicPr>
          <p:cNvPr id="16" name="Picture 15" descr="A pink flower on a plant&#10;&#10;Description automatically generated">
            <a:extLst>
              <a:ext uri="{FF2B5EF4-FFF2-40B4-BE49-F238E27FC236}">
                <a16:creationId xmlns:a16="http://schemas.microsoft.com/office/drawing/2014/main" id="{4BFF5D49-E2E9-4CCB-89AA-7E0C9C9A44C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759437" y="4154111"/>
            <a:ext cx="903779" cy="789710"/>
          </a:xfrm>
          <a:prstGeom prst="rect">
            <a:avLst/>
          </a:prstGeom>
        </p:spPr>
      </p:pic>
      <p:pic>
        <p:nvPicPr>
          <p:cNvPr id="17" name="Picture 16" descr="A pink flower on a plant&#10;&#10;Description automatically generated">
            <a:extLst>
              <a:ext uri="{FF2B5EF4-FFF2-40B4-BE49-F238E27FC236}">
                <a16:creationId xmlns:a16="http://schemas.microsoft.com/office/drawing/2014/main" id="{11677C7C-DAAA-4771-9F88-12B2AB95F1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641856" y="4154109"/>
            <a:ext cx="903779" cy="789710"/>
          </a:xfrm>
          <a:prstGeom prst="rect">
            <a:avLst/>
          </a:prstGeom>
        </p:spPr>
      </p:pic>
      <p:sp>
        <p:nvSpPr>
          <p:cNvPr id="18" name="Minus Sign 17">
            <a:extLst>
              <a:ext uri="{FF2B5EF4-FFF2-40B4-BE49-F238E27FC236}">
                <a16:creationId xmlns:a16="http://schemas.microsoft.com/office/drawing/2014/main" id="{E6B1113A-C52B-4F93-9ABE-9C92C308AC5C}"/>
              </a:ext>
            </a:extLst>
          </p:cNvPr>
          <p:cNvSpPr/>
          <p:nvPr/>
        </p:nvSpPr>
        <p:spPr>
          <a:xfrm>
            <a:off x="4983779" y="3545711"/>
            <a:ext cx="898551" cy="601569"/>
          </a:xfrm>
          <a:prstGeom prst="mathMinus">
            <a:avLst/>
          </a:prstGeom>
          <a:solidFill>
            <a:srgbClr val="002E8A"/>
          </a:solidFill>
          <a:ln>
            <a:solidFill>
              <a:srgbClr val="002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554866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DE4EA-0363-4FB5-B3F2-D6C46E163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SUBTRACTION FOR 400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D2B74-9050-42C2-B476-C30D2EFF0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THE SUM OF 6-4 IS?</a:t>
            </a:r>
          </a:p>
        </p:txBody>
      </p:sp>
    </p:spTree>
    <p:extLst>
      <p:ext uri="{BB962C8B-B14F-4D97-AF65-F5344CB8AC3E}">
        <p14:creationId xmlns:p14="http://schemas.microsoft.com/office/powerpoint/2010/main" val="3736786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5B46F76-3E66-4A1F-B984-8644C63D3B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927864"/>
              </p:ext>
            </p:extLst>
          </p:nvPr>
        </p:nvGraphicFramePr>
        <p:xfrm>
          <a:off x="1457325" y="719664"/>
          <a:ext cx="9144000" cy="5681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3374119662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570847459"/>
                    </a:ext>
                  </a:extLst>
                </a:gridCol>
              </a:tblGrid>
              <a:tr h="946856">
                <a:tc>
                  <a:txBody>
                    <a:bodyPr/>
                    <a:lstStyle/>
                    <a:p>
                      <a:pPr algn="ctr"/>
                      <a:r>
                        <a:rPr lang="en-US" sz="4000" spc="0" dirty="0">
                          <a:latin typeface="+mn-lt"/>
                          <a:cs typeface="Arial" panose="020B0604020202020204" pitchFamily="34" charset="0"/>
                        </a:rPr>
                        <a:t>Addition</a:t>
                      </a:r>
                    </a:p>
                  </a:txBody>
                  <a:tcPr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Subtraction</a:t>
                      </a:r>
                    </a:p>
                  </a:txBody>
                  <a:tcPr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816735"/>
                  </a:ext>
                </a:extLst>
              </a:tr>
              <a:tr h="94685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2" action="ppaction://hlinksldjump"/>
                        </a:rPr>
                        <a:t>100</a:t>
                      </a:r>
                      <a:endParaRPr lang="en-US" sz="400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3" action="ppaction://hlinksldjump"/>
                        </a:rPr>
                        <a:t>100</a:t>
                      </a:r>
                      <a:endParaRPr lang="en-US" sz="400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497803"/>
                  </a:ext>
                </a:extLst>
              </a:tr>
              <a:tr h="94685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4" action="ppaction://hlinksldjump"/>
                        </a:rPr>
                        <a:t>200</a:t>
                      </a:r>
                      <a:endParaRPr lang="en-US" sz="400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5" action="ppaction://hlinksldjump"/>
                        </a:rPr>
                        <a:t>200</a:t>
                      </a:r>
                      <a:endParaRPr lang="en-US" sz="400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60552"/>
                  </a:ext>
                </a:extLst>
              </a:tr>
              <a:tr h="94685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6" action="ppaction://hlinksldjump"/>
                        </a:rPr>
                        <a:t>300</a:t>
                      </a:r>
                      <a:endParaRPr lang="en-US" sz="400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7" action="ppaction://hlinksldjump"/>
                        </a:rPr>
                        <a:t>300</a:t>
                      </a:r>
                      <a:endParaRPr lang="en-US" sz="400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598692"/>
                  </a:ext>
                </a:extLst>
              </a:tr>
              <a:tr h="94685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8" action="ppaction://hlinksldjump"/>
                        </a:rPr>
                        <a:t>400</a:t>
                      </a:r>
                      <a:endParaRPr lang="en-US" sz="400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9" action="ppaction://hlinksldjump"/>
                        </a:rPr>
                        <a:t>400</a:t>
                      </a:r>
                      <a:endParaRPr lang="en-US" sz="400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997074"/>
                  </a:ext>
                </a:extLst>
              </a:tr>
              <a:tr h="94685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10" action="ppaction://hlinksldjump"/>
                        </a:rPr>
                        <a:t>500</a:t>
                      </a:r>
                      <a:endParaRPr lang="en-US" sz="400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11" action="ppaction://hlinksldjump"/>
                        </a:rPr>
                        <a:t>500</a:t>
                      </a:r>
                      <a:endParaRPr lang="en-US" sz="400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423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00972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88D92-0C42-4617-9B59-7DA343E60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0B774-1D1A-4063-B8D0-374C1DA5E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2</a:t>
            </a:r>
          </a:p>
        </p:txBody>
      </p:sp>
      <p:sp>
        <p:nvSpPr>
          <p:cNvPr id="4" name="Arrow: Right 3">
            <a:hlinkClick r:id="rId2" action="ppaction://hlinksldjump"/>
            <a:extLst>
              <a:ext uri="{FF2B5EF4-FFF2-40B4-BE49-F238E27FC236}">
                <a16:creationId xmlns:a16="http://schemas.microsoft.com/office/drawing/2014/main" id="{F9AE41CE-89BB-4253-9EDD-40F9EBD4A616}"/>
              </a:ext>
            </a:extLst>
          </p:cNvPr>
          <p:cNvSpPr/>
          <p:nvPr/>
        </p:nvSpPr>
        <p:spPr>
          <a:xfrm rot="10800000">
            <a:off x="9861176" y="5962423"/>
            <a:ext cx="1819836" cy="510993"/>
          </a:xfrm>
          <a:prstGeom prst="rightArrow">
            <a:avLst/>
          </a:prstGeom>
          <a:solidFill>
            <a:srgbClr val="002E8A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inus Sign 4">
            <a:extLst>
              <a:ext uri="{FF2B5EF4-FFF2-40B4-BE49-F238E27FC236}">
                <a16:creationId xmlns:a16="http://schemas.microsoft.com/office/drawing/2014/main" id="{7802C596-0D32-46A4-A8E7-FDED8B57153E}"/>
              </a:ext>
            </a:extLst>
          </p:cNvPr>
          <p:cNvSpPr/>
          <p:nvPr/>
        </p:nvSpPr>
        <p:spPr>
          <a:xfrm>
            <a:off x="5284188" y="3537717"/>
            <a:ext cx="898551" cy="601569"/>
          </a:xfrm>
          <a:prstGeom prst="mathMinus">
            <a:avLst/>
          </a:prstGeom>
          <a:solidFill>
            <a:srgbClr val="002E8A"/>
          </a:solidFill>
          <a:ln>
            <a:solidFill>
              <a:srgbClr val="002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6E1581-77B2-4FD5-8CA3-04EFBF7585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012" y="2741664"/>
            <a:ext cx="1321495" cy="9487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4C19771-DAD2-47C0-8E24-5C8059DC5C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489" y="2741664"/>
            <a:ext cx="1321495" cy="9487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8A746B3-D012-46A9-90DD-F62905F55E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464" y="2720765"/>
            <a:ext cx="1321495" cy="9487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2F745CF-DE7C-416F-BD2D-1AE703BB2D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444" y="2720766"/>
            <a:ext cx="1321495" cy="9487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4378B75-1675-44C4-B997-3B9E792415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793" y="2741664"/>
            <a:ext cx="1321495" cy="9487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2C450EC-8ED5-456D-A2C5-C2A03B30E9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142" y="2720765"/>
            <a:ext cx="1321495" cy="948765"/>
          </a:xfrm>
          <a:prstGeom prst="rect">
            <a:avLst/>
          </a:prstGeom>
        </p:spPr>
      </p:pic>
      <p:pic>
        <p:nvPicPr>
          <p:cNvPr id="12" name="Picture 11" descr="A pink flower on a plant&#10;&#10;Description automatically generated">
            <a:extLst>
              <a:ext uri="{FF2B5EF4-FFF2-40B4-BE49-F238E27FC236}">
                <a16:creationId xmlns:a16="http://schemas.microsoft.com/office/drawing/2014/main" id="{98B878C3-847F-4791-AF6C-8342B9B0E3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852646" y="4145844"/>
            <a:ext cx="903779" cy="789710"/>
          </a:xfrm>
          <a:prstGeom prst="rect">
            <a:avLst/>
          </a:prstGeom>
        </p:spPr>
      </p:pic>
      <p:pic>
        <p:nvPicPr>
          <p:cNvPr id="13" name="Picture 12" descr="A pink flower on a plant&#10;&#10;Description automatically generated">
            <a:extLst>
              <a:ext uri="{FF2B5EF4-FFF2-40B4-BE49-F238E27FC236}">
                <a16:creationId xmlns:a16="http://schemas.microsoft.com/office/drawing/2014/main" id="{499D985C-5F74-46F5-BCE0-9A50ECB863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832298" y="4143565"/>
            <a:ext cx="903779" cy="789710"/>
          </a:xfrm>
          <a:prstGeom prst="rect">
            <a:avLst/>
          </a:prstGeom>
        </p:spPr>
      </p:pic>
      <p:pic>
        <p:nvPicPr>
          <p:cNvPr id="14" name="Picture 13" descr="A pink flower on a plant&#10;&#10;Description automatically generated">
            <a:extLst>
              <a:ext uri="{FF2B5EF4-FFF2-40B4-BE49-F238E27FC236}">
                <a16:creationId xmlns:a16="http://schemas.microsoft.com/office/drawing/2014/main" id="{A5BE637F-3377-4685-8697-DBE086DB1C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730849" y="4116934"/>
            <a:ext cx="903779" cy="789710"/>
          </a:xfrm>
          <a:prstGeom prst="rect">
            <a:avLst/>
          </a:prstGeom>
        </p:spPr>
      </p:pic>
      <p:pic>
        <p:nvPicPr>
          <p:cNvPr id="15" name="Picture 14" descr="A pink flower on a plant&#10;&#10;Description automatically generated">
            <a:extLst>
              <a:ext uri="{FF2B5EF4-FFF2-40B4-BE49-F238E27FC236}">
                <a16:creationId xmlns:a16="http://schemas.microsoft.com/office/drawing/2014/main" id="{9718355F-652C-49D8-9189-687E734330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696695" y="4116934"/>
            <a:ext cx="903779" cy="789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688403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92284-3E34-4BD7-81F0-D3FF911F2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SUBTRACTION FOR 500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4DDB5-9B9D-4B88-B617-15F0D01FB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/>
              <a:t>THE SUM OF 12-7 IS?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0335981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B9A17-99AB-458B-BD9C-1193816BD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B9869-8908-4F24-A898-1B289645D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5</a:t>
            </a:r>
          </a:p>
        </p:txBody>
      </p:sp>
      <p:sp>
        <p:nvSpPr>
          <p:cNvPr id="4" name="Arrow: Right 3">
            <a:hlinkClick r:id="rId2" action="ppaction://hlinksldjump"/>
            <a:extLst>
              <a:ext uri="{FF2B5EF4-FFF2-40B4-BE49-F238E27FC236}">
                <a16:creationId xmlns:a16="http://schemas.microsoft.com/office/drawing/2014/main" id="{209BB341-689F-42A4-BCD1-CB5C560F857A}"/>
              </a:ext>
            </a:extLst>
          </p:cNvPr>
          <p:cNvSpPr/>
          <p:nvPr/>
        </p:nvSpPr>
        <p:spPr>
          <a:xfrm rot="10800000">
            <a:off x="9861176" y="5962423"/>
            <a:ext cx="1819836" cy="510993"/>
          </a:xfrm>
          <a:prstGeom prst="rightArrow">
            <a:avLst/>
          </a:prstGeom>
          <a:solidFill>
            <a:srgbClr val="002E8A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0CB624-090E-4269-80DD-5582C56F99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668" y="2480233"/>
            <a:ext cx="1321495" cy="9487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42E4340-ED88-42E7-B0D8-A0E51A1951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260" y="2504473"/>
            <a:ext cx="1321495" cy="9487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3933860-B843-4EBF-B8A8-87BB7F77DE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018" y="2480232"/>
            <a:ext cx="1321495" cy="9487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1DA861B-06FD-49D0-B00F-6BE14EB7D4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76" y="2480980"/>
            <a:ext cx="1321495" cy="9487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1FFDEC2-91B1-407F-9E2B-03B12D6C20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4432" y="2480234"/>
            <a:ext cx="1321495" cy="9487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E8B8C2-29B9-456D-86EF-3C4D3DC860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8840" y="2480234"/>
            <a:ext cx="1321495" cy="9487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65E0404-A504-490C-9524-A1534F6834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266" y="2480235"/>
            <a:ext cx="1321495" cy="94876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CC4D180-29CF-442F-8D76-856B779C02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177" y="2480235"/>
            <a:ext cx="1321495" cy="94876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BA7FF39-B0D7-484B-9479-E3176A8BE1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345" y="2480235"/>
            <a:ext cx="1321495" cy="94876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58CE7DB-988A-4FDF-AC88-B2D6C74EE9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1514" y="2480235"/>
            <a:ext cx="1321495" cy="94876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2B98BC4-C591-448D-89AC-DBDC31DF88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0346" y="2480235"/>
            <a:ext cx="1321495" cy="948765"/>
          </a:xfrm>
          <a:prstGeom prst="rect">
            <a:avLst/>
          </a:prstGeom>
        </p:spPr>
      </p:pic>
      <p:pic>
        <p:nvPicPr>
          <p:cNvPr id="16" name="Picture 15" descr="A pink flower on a plant&#10;&#10;Description automatically generated">
            <a:extLst>
              <a:ext uri="{FF2B5EF4-FFF2-40B4-BE49-F238E27FC236}">
                <a16:creationId xmlns:a16="http://schemas.microsoft.com/office/drawing/2014/main" id="{75B56E8B-3704-4676-B48B-43FB2FABA0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796293" y="3966183"/>
            <a:ext cx="903779" cy="789710"/>
          </a:xfrm>
          <a:prstGeom prst="rect">
            <a:avLst/>
          </a:prstGeom>
        </p:spPr>
      </p:pic>
      <p:pic>
        <p:nvPicPr>
          <p:cNvPr id="17" name="Picture 16" descr="A pink flower on a plant&#10;&#10;Description automatically generated">
            <a:extLst>
              <a:ext uri="{FF2B5EF4-FFF2-40B4-BE49-F238E27FC236}">
                <a16:creationId xmlns:a16="http://schemas.microsoft.com/office/drawing/2014/main" id="{27B0B334-0290-4B97-BAA9-23BAB1E995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770386" y="3956810"/>
            <a:ext cx="903779" cy="789710"/>
          </a:xfrm>
          <a:prstGeom prst="rect">
            <a:avLst/>
          </a:prstGeom>
        </p:spPr>
      </p:pic>
      <p:pic>
        <p:nvPicPr>
          <p:cNvPr id="18" name="Picture 17" descr="A pink flower on a plant&#10;&#10;Description automatically generated">
            <a:extLst>
              <a:ext uri="{FF2B5EF4-FFF2-40B4-BE49-F238E27FC236}">
                <a16:creationId xmlns:a16="http://schemas.microsoft.com/office/drawing/2014/main" id="{1AACC907-1F03-408D-936C-C367A8CFF3F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2842260" y="3965734"/>
            <a:ext cx="903779" cy="789710"/>
          </a:xfrm>
          <a:prstGeom prst="rect">
            <a:avLst/>
          </a:prstGeom>
        </p:spPr>
      </p:pic>
      <p:pic>
        <p:nvPicPr>
          <p:cNvPr id="19" name="Picture 18" descr="A pink flower on a plant&#10;&#10;Description automatically generated">
            <a:extLst>
              <a:ext uri="{FF2B5EF4-FFF2-40B4-BE49-F238E27FC236}">
                <a16:creationId xmlns:a16="http://schemas.microsoft.com/office/drawing/2014/main" id="{469E4817-C15E-45FB-9625-BF95389706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654105" y="3956810"/>
            <a:ext cx="903779" cy="789710"/>
          </a:xfrm>
          <a:prstGeom prst="rect">
            <a:avLst/>
          </a:prstGeom>
        </p:spPr>
      </p:pic>
      <p:pic>
        <p:nvPicPr>
          <p:cNvPr id="20" name="Picture 19" descr="A pink flower on a plant&#10;&#10;Description automatically generated">
            <a:extLst>
              <a:ext uri="{FF2B5EF4-FFF2-40B4-BE49-F238E27FC236}">
                <a16:creationId xmlns:a16="http://schemas.microsoft.com/office/drawing/2014/main" id="{3872E438-B64E-44EA-B643-C9E7C9F323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531798" y="3965734"/>
            <a:ext cx="903779" cy="789710"/>
          </a:xfrm>
          <a:prstGeom prst="rect">
            <a:avLst/>
          </a:prstGeom>
        </p:spPr>
      </p:pic>
      <p:pic>
        <p:nvPicPr>
          <p:cNvPr id="21" name="Picture 20" descr="A pink flower on a plant&#10;&#10;Description automatically generated">
            <a:extLst>
              <a:ext uri="{FF2B5EF4-FFF2-40B4-BE49-F238E27FC236}">
                <a16:creationId xmlns:a16="http://schemas.microsoft.com/office/drawing/2014/main" id="{8A0D0346-A580-4F54-A6B3-3396116964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7406152" y="3965734"/>
            <a:ext cx="903779" cy="789710"/>
          </a:xfrm>
          <a:prstGeom prst="rect">
            <a:avLst/>
          </a:prstGeom>
        </p:spPr>
      </p:pic>
      <p:pic>
        <p:nvPicPr>
          <p:cNvPr id="22" name="Picture 21" descr="A pink flower on a plant&#10;&#10;Description automatically generated">
            <a:extLst>
              <a:ext uri="{FF2B5EF4-FFF2-40B4-BE49-F238E27FC236}">
                <a16:creationId xmlns:a16="http://schemas.microsoft.com/office/drawing/2014/main" id="{047AC5B9-6B41-4067-AB8A-3098F5A83E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8320552" y="3956810"/>
            <a:ext cx="903779" cy="789710"/>
          </a:xfrm>
          <a:prstGeom prst="rect">
            <a:avLst/>
          </a:prstGeom>
        </p:spPr>
      </p:pic>
      <p:sp>
        <p:nvSpPr>
          <p:cNvPr id="23" name="Minus Sign 22">
            <a:extLst>
              <a:ext uri="{FF2B5EF4-FFF2-40B4-BE49-F238E27FC236}">
                <a16:creationId xmlns:a16="http://schemas.microsoft.com/office/drawing/2014/main" id="{5B80AAD5-3245-4154-B64D-21CB9AE7B123}"/>
              </a:ext>
            </a:extLst>
          </p:cNvPr>
          <p:cNvSpPr/>
          <p:nvPr/>
        </p:nvSpPr>
        <p:spPr>
          <a:xfrm>
            <a:off x="5460083" y="3346958"/>
            <a:ext cx="898551" cy="601569"/>
          </a:xfrm>
          <a:prstGeom prst="mathMinus">
            <a:avLst/>
          </a:prstGeom>
          <a:solidFill>
            <a:srgbClr val="002E8A"/>
          </a:solidFill>
          <a:ln>
            <a:solidFill>
              <a:srgbClr val="002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8867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60803-CBF2-43D8-8AC0-A9416EA53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 for 100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88693-5972-4091-B446-9AF715352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THE SUM OF 5+4 IS?</a:t>
            </a:r>
          </a:p>
        </p:txBody>
      </p:sp>
    </p:spTree>
    <p:extLst>
      <p:ext uri="{BB962C8B-B14F-4D97-AF65-F5344CB8AC3E}">
        <p14:creationId xmlns:p14="http://schemas.microsoft.com/office/powerpoint/2010/main" val="218894004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A58F4-FFBD-4B90-A713-A7A2F3087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97313-D81A-4B58-ABC8-863FCD0F6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9</a:t>
            </a:r>
          </a:p>
        </p:txBody>
      </p:sp>
      <p:sp>
        <p:nvSpPr>
          <p:cNvPr id="4" name="Arrow: Right 3">
            <a:hlinkClick r:id="rId2" action="ppaction://hlinksldjump"/>
            <a:extLst>
              <a:ext uri="{FF2B5EF4-FFF2-40B4-BE49-F238E27FC236}">
                <a16:creationId xmlns:a16="http://schemas.microsoft.com/office/drawing/2014/main" id="{A46143DD-C731-4BF7-B064-9AC458D97915}"/>
              </a:ext>
            </a:extLst>
          </p:cNvPr>
          <p:cNvSpPr/>
          <p:nvPr/>
        </p:nvSpPr>
        <p:spPr>
          <a:xfrm rot="10800000">
            <a:off x="9861176" y="5962423"/>
            <a:ext cx="1819836" cy="510993"/>
          </a:xfrm>
          <a:prstGeom prst="rightArrow">
            <a:avLst/>
          </a:prstGeom>
          <a:solidFill>
            <a:srgbClr val="002E8A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3C2DAE-3B57-40AB-A534-DDE6721451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831" y="2315730"/>
            <a:ext cx="1321495" cy="9487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7279FFE-FE97-4DEA-A6BA-CAB87714CE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211" y="2336342"/>
            <a:ext cx="1321495" cy="9487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25AC384-C905-4B79-8171-9C6197F506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047" y="2326036"/>
            <a:ext cx="1321495" cy="94876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57A29FF-98E9-4FC8-B27A-82E498365F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139" y="2326036"/>
            <a:ext cx="1321495" cy="94876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B8730F7-355E-4FEC-8609-5D3C6B3CF7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067" y="2315729"/>
            <a:ext cx="1321495" cy="948765"/>
          </a:xfrm>
          <a:prstGeom prst="rect">
            <a:avLst/>
          </a:prstGeom>
        </p:spPr>
      </p:pic>
      <p:sp>
        <p:nvSpPr>
          <p:cNvPr id="14" name="Plus Sign 13">
            <a:extLst>
              <a:ext uri="{FF2B5EF4-FFF2-40B4-BE49-F238E27FC236}">
                <a16:creationId xmlns:a16="http://schemas.microsoft.com/office/drawing/2014/main" id="{1AD80E31-FF3E-4E80-966A-B0DDD174ADE5}"/>
              </a:ext>
            </a:extLst>
          </p:cNvPr>
          <p:cNvSpPr/>
          <p:nvPr/>
        </p:nvSpPr>
        <p:spPr>
          <a:xfrm>
            <a:off x="4625001" y="3285107"/>
            <a:ext cx="561597" cy="560294"/>
          </a:xfrm>
          <a:prstGeom prst="mathPlus">
            <a:avLst/>
          </a:prstGeom>
          <a:solidFill>
            <a:srgbClr val="002E8A"/>
          </a:solidFill>
          <a:ln>
            <a:solidFill>
              <a:srgbClr val="002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 descr="A pink flower on a plant&#10;&#10;Description automatically generated">
            <a:extLst>
              <a:ext uri="{FF2B5EF4-FFF2-40B4-BE49-F238E27FC236}">
                <a16:creationId xmlns:a16="http://schemas.microsoft.com/office/drawing/2014/main" id="{AE54F15B-C53E-44B3-AC95-8B022EE107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133210" y="4114800"/>
            <a:ext cx="903779" cy="789710"/>
          </a:xfrm>
          <a:prstGeom prst="rect">
            <a:avLst/>
          </a:prstGeom>
        </p:spPr>
      </p:pic>
      <p:pic>
        <p:nvPicPr>
          <p:cNvPr id="22" name="Picture 21" descr="A pink flower on a plant&#10;&#10;Description automatically generated">
            <a:extLst>
              <a:ext uri="{FF2B5EF4-FFF2-40B4-BE49-F238E27FC236}">
                <a16:creationId xmlns:a16="http://schemas.microsoft.com/office/drawing/2014/main" id="{B572A015-DB83-4D43-AEA1-14E2527BBE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024720" y="4114800"/>
            <a:ext cx="903779" cy="789710"/>
          </a:xfrm>
          <a:prstGeom prst="rect">
            <a:avLst/>
          </a:prstGeom>
        </p:spPr>
      </p:pic>
      <p:pic>
        <p:nvPicPr>
          <p:cNvPr id="23" name="Picture 22" descr="A pink flower on a plant&#10;&#10;Description automatically generated">
            <a:extLst>
              <a:ext uri="{FF2B5EF4-FFF2-40B4-BE49-F238E27FC236}">
                <a16:creationId xmlns:a16="http://schemas.microsoft.com/office/drawing/2014/main" id="{4AE09106-3AC3-49D7-9A7F-8E4775E9C8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940768" y="4114800"/>
            <a:ext cx="903779" cy="789710"/>
          </a:xfrm>
          <a:prstGeom prst="rect">
            <a:avLst/>
          </a:prstGeom>
        </p:spPr>
      </p:pic>
      <p:pic>
        <p:nvPicPr>
          <p:cNvPr id="24" name="Picture 23" descr="A pink flower on a plant&#10;&#10;Description automatically generated">
            <a:extLst>
              <a:ext uri="{FF2B5EF4-FFF2-40B4-BE49-F238E27FC236}">
                <a16:creationId xmlns:a16="http://schemas.microsoft.com/office/drawing/2014/main" id="{2993797D-6042-4DF1-9E94-BBFDBD22F8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844547" y="4114800"/>
            <a:ext cx="903779" cy="789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866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C43D-195A-41D2-B359-27A0ACCEB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 FOR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BB76-6AC2-45EB-9F9D-BD2620BC9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THE SUM OF 7+3 IS?</a:t>
            </a:r>
          </a:p>
        </p:txBody>
      </p:sp>
    </p:spTree>
    <p:extLst>
      <p:ext uri="{BB962C8B-B14F-4D97-AF65-F5344CB8AC3E}">
        <p14:creationId xmlns:p14="http://schemas.microsoft.com/office/powerpoint/2010/main" val="401673025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2AD-4E78-4692-AC33-91C25F547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41131-9429-4B11-AB9D-6BA43FDC8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10</a:t>
            </a:r>
          </a:p>
        </p:txBody>
      </p:sp>
      <p:sp>
        <p:nvSpPr>
          <p:cNvPr id="4" name="Arrow: Right 3">
            <a:hlinkClick r:id="rId2" action="ppaction://hlinksldjump"/>
            <a:extLst>
              <a:ext uri="{FF2B5EF4-FFF2-40B4-BE49-F238E27FC236}">
                <a16:creationId xmlns:a16="http://schemas.microsoft.com/office/drawing/2014/main" id="{4DC3EAA3-4BE9-490E-A197-6F8DD3186005}"/>
              </a:ext>
            </a:extLst>
          </p:cNvPr>
          <p:cNvSpPr/>
          <p:nvPr/>
        </p:nvSpPr>
        <p:spPr>
          <a:xfrm rot="10800000">
            <a:off x="9861176" y="5962423"/>
            <a:ext cx="1819836" cy="510993"/>
          </a:xfrm>
          <a:prstGeom prst="rightArrow">
            <a:avLst/>
          </a:prstGeom>
          <a:solidFill>
            <a:srgbClr val="002E8A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nk flower on a plant&#10;&#10;Description automatically generated">
            <a:extLst>
              <a:ext uri="{FF2B5EF4-FFF2-40B4-BE49-F238E27FC236}">
                <a16:creationId xmlns:a16="http://schemas.microsoft.com/office/drawing/2014/main" id="{5D9AB7DB-1923-4E7B-A8D2-D7EFFD2BA1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523084" y="3988478"/>
            <a:ext cx="903779" cy="789710"/>
          </a:xfrm>
          <a:prstGeom prst="rect">
            <a:avLst/>
          </a:prstGeom>
        </p:spPr>
      </p:pic>
      <p:pic>
        <p:nvPicPr>
          <p:cNvPr id="6" name="Picture 5" descr="A pink flower on a plant&#10;&#10;Description automatically generated">
            <a:extLst>
              <a:ext uri="{FF2B5EF4-FFF2-40B4-BE49-F238E27FC236}">
                <a16:creationId xmlns:a16="http://schemas.microsoft.com/office/drawing/2014/main" id="{0FB5AB37-14C3-42BE-95D0-5D2C7BA331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492784" y="3988478"/>
            <a:ext cx="903779" cy="789710"/>
          </a:xfrm>
          <a:prstGeom prst="rect">
            <a:avLst/>
          </a:prstGeom>
        </p:spPr>
      </p:pic>
      <p:pic>
        <p:nvPicPr>
          <p:cNvPr id="7" name="Picture 6" descr="A pink flower on a plant&#10;&#10;Description automatically generated">
            <a:extLst>
              <a:ext uri="{FF2B5EF4-FFF2-40B4-BE49-F238E27FC236}">
                <a16:creationId xmlns:a16="http://schemas.microsoft.com/office/drawing/2014/main" id="{C3BA2C46-A4D6-4030-B61A-07949909E0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400277" y="3937007"/>
            <a:ext cx="903779" cy="78971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8A77036-110B-41C2-BA57-67F5BE6711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775" y="2345457"/>
            <a:ext cx="1321495" cy="9487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B904331-F4B9-45A5-ABB1-EC00E7A646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461" y="2298544"/>
            <a:ext cx="1321495" cy="9487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E279E51-8815-4003-99AB-7F052D6A91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978" y="2345457"/>
            <a:ext cx="1321495" cy="9487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0772DF7-AF3B-49F5-881D-924A549F9C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181" y="2315730"/>
            <a:ext cx="1321495" cy="94876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3E33757-0769-452E-A4CF-43F697C4D9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27" y="2310342"/>
            <a:ext cx="1321495" cy="94876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98BA839-66BA-46B9-ABC2-E3A3E568F8D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420" y="2298546"/>
            <a:ext cx="1321495" cy="94876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9A7E916-0A3A-47A1-B3B9-46B4A736F1F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715" y="2298547"/>
            <a:ext cx="1321495" cy="948765"/>
          </a:xfrm>
          <a:prstGeom prst="rect">
            <a:avLst/>
          </a:prstGeom>
        </p:spPr>
      </p:pic>
      <p:sp>
        <p:nvSpPr>
          <p:cNvPr id="15" name="Plus Sign 14">
            <a:extLst>
              <a:ext uri="{FF2B5EF4-FFF2-40B4-BE49-F238E27FC236}">
                <a16:creationId xmlns:a16="http://schemas.microsoft.com/office/drawing/2014/main" id="{AFB8D98C-893E-47DB-8839-26740268CA73}"/>
              </a:ext>
            </a:extLst>
          </p:cNvPr>
          <p:cNvSpPr/>
          <p:nvPr/>
        </p:nvSpPr>
        <p:spPr>
          <a:xfrm>
            <a:off x="5584390" y="3319869"/>
            <a:ext cx="561597" cy="560294"/>
          </a:xfrm>
          <a:prstGeom prst="mathPlus">
            <a:avLst/>
          </a:prstGeom>
          <a:solidFill>
            <a:srgbClr val="002E8A"/>
          </a:solidFill>
          <a:ln>
            <a:solidFill>
              <a:srgbClr val="002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4404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F8A5D-407C-40E0-B367-24845CDDB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 FOR 300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7FCD7-AF7C-4AD4-BD92-29C980C61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THE SUM OF 7+7 IS?</a:t>
            </a:r>
          </a:p>
        </p:txBody>
      </p:sp>
    </p:spTree>
    <p:extLst>
      <p:ext uri="{BB962C8B-B14F-4D97-AF65-F5344CB8AC3E}">
        <p14:creationId xmlns:p14="http://schemas.microsoft.com/office/powerpoint/2010/main" val="400819304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6DC55-B9E0-4631-B0E6-685FA0BFA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43C65-0E5D-4302-ABF3-A7FF177A3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14</a:t>
            </a:r>
          </a:p>
        </p:txBody>
      </p:sp>
      <p:sp>
        <p:nvSpPr>
          <p:cNvPr id="4" name="Arrow: Right 3">
            <a:hlinkClick r:id="rId2" action="ppaction://hlinksldjump"/>
            <a:extLst>
              <a:ext uri="{FF2B5EF4-FFF2-40B4-BE49-F238E27FC236}">
                <a16:creationId xmlns:a16="http://schemas.microsoft.com/office/drawing/2014/main" id="{DCB473C1-5C9C-45E6-8615-D337BCF43174}"/>
              </a:ext>
            </a:extLst>
          </p:cNvPr>
          <p:cNvSpPr/>
          <p:nvPr/>
        </p:nvSpPr>
        <p:spPr>
          <a:xfrm rot="10800000">
            <a:off x="9861176" y="5962423"/>
            <a:ext cx="1819836" cy="510993"/>
          </a:xfrm>
          <a:prstGeom prst="rightArrow">
            <a:avLst/>
          </a:prstGeom>
          <a:solidFill>
            <a:srgbClr val="002E8A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lus Sign 4">
            <a:extLst>
              <a:ext uri="{FF2B5EF4-FFF2-40B4-BE49-F238E27FC236}">
                <a16:creationId xmlns:a16="http://schemas.microsoft.com/office/drawing/2014/main" id="{8AF5D38E-D563-4696-AD99-2745E1DA583D}"/>
              </a:ext>
            </a:extLst>
          </p:cNvPr>
          <p:cNvSpPr/>
          <p:nvPr/>
        </p:nvSpPr>
        <p:spPr>
          <a:xfrm>
            <a:off x="5458718" y="3347852"/>
            <a:ext cx="561597" cy="560294"/>
          </a:xfrm>
          <a:prstGeom prst="mathPlus">
            <a:avLst/>
          </a:prstGeom>
          <a:solidFill>
            <a:srgbClr val="002E8A"/>
          </a:solidFill>
          <a:ln>
            <a:solidFill>
              <a:srgbClr val="002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F20E8D4-E7DD-4C94-B614-CAD110C288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775" y="2345457"/>
            <a:ext cx="1321495" cy="9487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CE674FA-9D98-4C2E-BA1E-44C4CAAE9B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3787" y="2345457"/>
            <a:ext cx="1321495" cy="9487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014C3A5-5155-48D9-926A-0F8DA9429F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382" y="2370863"/>
            <a:ext cx="1321495" cy="9487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889AF3C-D024-4539-A0F9-FAE353AC6B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568" y="2345457"/>
            <a:ext cx="1321495" cy="9487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16363E0-E698-4299-990D-37CFD83A57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749" y="2345457"/>
            <a:ext cx="1321495" cy="9487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9B3B979-E3E3-4484-AD82-5F79F6333D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280" y="2328273"/>
            <a:ext cx="1321495" cy="94876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21CBE74-D374-40C5-A3A7-3FDDF5E363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74103" y1="13214" x2="74103" y2="13214"/>
                        <a14:backgroundMark x1="87179" y1="24286" x2="87179" y2="24286"/>
                        <a14:backgroundMark x1="87436" y1="54643" x2="87436" y2="54643"/>
                        <a14:backgroundMark x1="84359" y1="75714" x2="84359" y2="75714"/>
                        <a14:backgroundMark x1="68718" y1="86071" x2="68718" y2="8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2024" y="2328274"/>
            <a:ext cx="1321495" cy="948765"/>
          </a:xfrm>
          <a:prstGeom prst="rect">
            <a:avLst/>
          </a:prstGeom>
        </p:spPr>
      </p:pic>
      <p:pic>
        <p:nvPicPr>
          <p:cNvPr id="13" name="Picture 12" descr="A pink flower on a plant&#10;&#10;Description automatically generated">
            <a:extLst>
              <a:ext uri="{FF2B5EF4-FFF2-40B4-BE49-F238E27FC236}">
                <a16:creationId xmlns:a16="http://schemas.microsoft.com/office/drawing/2014/main" id="{7EFB3173-6823-4A56-BD93-9378D6C284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424030" y="4124072"/>
            <a:ext cx="903779" cy="789710"/>
          </a:xfrm>
          <a:prstGeom prst="rect">
            <a:avLst/>
          </a:prstGeom>
        </p:spPr>
      </p:pic>
      <p:pic>
        <p:nvPicPr>
          <p:cNvPr id="14" name="Picture 13" descr="A pink flower on a plant&#10;&#10;Description automatically generated">
            <a:extLst>
              <a:ext uri="{FF2B5EF4-FFF2-40B4-BE49-F238E27FC236}">
                <a16:creationId xmlns:a16="http://schemas.microsoft.com/office/drawing/2014/main" id="{937D2ABA-45DE-4A22-A157-800F8A6FA4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346970" y="4124072"/>
            <a:ext cx="903779" cy="789710"/>
          </a:xfrm>
          <a:prstGeom prst="rect">
            <a:avLst/>
          </a:prstGeom>
        </p:spPr>
      </p:pic>
      <p:pic>
        <p:nvPicPr>
          <p:cNvPr id="15" name="Picture 14" descr="A pink flower on a plant&#10;&#10;Description automatically generated">
            <a:extLst>
              <a:ext uri="{FF2B5EF4-FFF2-40B4-BE49-F238E27FC236}">
                <a16:creationId xmlns:a16="http://schemas.microsoft.com/office/drawing/2014/main" id="{2382D047-123E-4889-8B24-5221D2FB22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534644" y="4114800"/>
            <a:ext cx="903779" cy="789710"/>
          </a:xfrm>
          <a:prstGeom prst="rect">
            <a:avLst/>
          </a:prstGeom>
        </p:spPr>
      </p:pic>
      <p:pic>
        <p:nvPicPr>
          <p:cNvPr id="16" name="Picture 15" descr="A pink flower on a plant&#10;&#10;Description automatically generated">
            <a:extLst>
              <a:ext uri="{FF2B5EF4-FFF2-40B4-BE49-F238E27FC236}">
                <a16:creationId xmlns:a16="http://schemas.microsoft.com/office/drawing/2014/main" id="{CD0732BF-2F37-4BAB-89C7-E5392D815B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2487312" y="4114800"/>
            <a:ext cx="903779" cy="789710"/>
          </a:xfrm>
          <a:prstGeom prst="rect">
            <a:avLst/>
          </a:prstGeom>
        </p:spPr>
      </p:pic>
      <p:pic>
        <p:nvPicPr>
          <p:cNvPr id="17" name="Picture 16" descr="A pink flower on a plant&#10;&#10;Description automatically generated">
            <a:extLst>
              <a:ext uri="{FF2B5EF4-FFF2-40B4-BE49-F238E27FC236}">
                <a16:creationId xmlns:a16="http://schemas.microsoft.com/office/drawing/2014/main" id="{56B6A4CF-109E-4560-8A91-30C3FE1C11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282607" y="4114800"/>
            <a:ext cx="903779" cy="789710"/>
          </a:xfrm>
          <a:prstGeom prst="rect">
            <a:avLst/>
          </a:prstGeom>
        </p:spPr>
      </p:pic>
      <p:pic>
        <p:nvPicPr>
          <p:cNvPr id="18" name="Picture 17" descr="A pink flower on a plant&#10;&#10;Description automatically generated">
            <a:extLst>
              <a:ext uri="{FF2B5EF4-FFF2-40B4-BE49-F238E27FC236}">
                <a16:creationId xmlns:a16="http://schemas.microsoft.com/office/drawing/2014/main" id="{66BDC248-89A1-4EA6-A3D3-9AF1D32DB9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7218245" y="4140878"/>
            <a:ext cx="903779" cy="789710"/>
          </a:xfrm>
          <a:prstGeom prst="rect">
            <a:avLst/>
          </a:prstGeom>
        </p:spPr>
      </p:pic>
      <p:pic>
        <p:nvPicPr>
          <p:cNvPr id="19" name="Picture 18" descr="A pink flower on a plant&#10;&#10;Description automatically generated">
            <a:extLst>
              <a:ext uri="{FF2B5EF4-FFF2-40B4-BE49-F238E27FC236}">
                <a16:creationId xmlns:a16="http://schemas.microsoft.com/office/drawing/2014/main" id="{39B2A3F4-5584-44A8-A72A-C7A8242A99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8198843" y="4114800"/>
            <a:ext cx="903779" cy="789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32388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5D596-1C87-4E76-96BB-96A8378A6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 FOR 400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148FB-09D0-4594-A1C3-C0BEC2FF4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THE SUM OF 10+6 IS?</a:t>
            </a:r>
          </a:p>
        </p:txBody>
      </p:sp>
    </p:spTree>
    <p:extLst>
      <p:ext uri="{BB962C8B-B14F-4D97-AF65-F5344CB8AC3E}">
        <p14:creationId xmlns:p14="http://schemas.microsoft.com/office/powerpoint/2010/main" val="4117854495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728</TotalTime>
  <Words>149</Words>
  <Application>Microsoft Office PowerPoint</Application>
  <PresentationFormat>Widescreen</PresentationFormat>
  <Paragraphs>74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Corbel</vt:lpstr>
      <vt:lpstr>Wingdings</vt:lpstr>
      <vt:lpstr>Banded</vt:lpstr>
      <vt:lpstr>Math jeopardy </vt:lpstr>
      <vt:lpstr>PowerPoint Presentation</vt:lpstr>
      <vt:lpstr>Addition for 100</vt:lpstr>
      <vt:lpstr>WHAT IS…</vt:lpstr>
      <vt:lpstr>ADDITION FOR 200</vt:lpstr>
      <vt:lpstr>WHAT IS…</vt:lpstr>
      <vt:lpstr>ADDITION FOR 300</vt:lpstr>
      <vt:lpstr>WHAT IS…</vt:lpstr>
      <vt:lpstr>Addition FOR 400</vt:lpstr>
      <vt:lpstr>WHAT IS…</vt:lpstr>
      <vt:lpstr>ADDITION FOR 500</vt:lpstr>
      <vt:lpstr>WHAT IS…</vt:lpstr>
      <vt:lpstr>SUBTRACTION FOR 100</vt:lpstr>
      <vt:lpstr>What is…</vt:lpstr>
      <vt:lpstr>SUBTRACTION FOR 200</vt:lpstr>
      <vt:lpstr>WHAT IS…</vt:lpstr>
      <vt:lpstr>SUBTRACTION FOR 300</vt:lpstr>
      <vt:lpstr>WHAT IS…</vt:lpstr>
      <vt:lpstr>SUBTRACTION FOR 400</vt:lpstr>
      <vt:lpstr>WHAT IS…</vt:lpstr>
      <vt:lpstr>SUBTRACTION FOR 500</vt:lpstr>
      <vt:lpstr>WHAT IS…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jeopardy </dc:title>
  <dc:creator>Tariane King</dc:creator>
  <cp:lastModifiedBy>Tariane King</cp:lastModifiedBy>
  <cp:revision>30</cp:revision>
  <dcterms:created xsi:type="dcterms:W3CDTF">2019-11-13T03:21:13Z</dcterms:created>
  <dcterms:modified xsi:type="dcterms:W3CDTF">2019-11-13T15:30:08Z</dcterms:modified>
</cp:coreProperties>
</file>