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5"/>
  </p:normalViewPr>
  <p:slideViewPr>
    <p:cSldViewPr snapToGrid="0" snapToObjects="1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72138-862B-5847-884E-B65B5FEF0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08604D-91DE-A04E-8761-2DFFECEC2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9C0B4-2625-FB4A-9F46-87EC7553A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29B-4F2E-394B-AC82-8DFDC2FE24DC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06A6F-EF45-624C-B6C2-19E8C2E64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5A7C4-465F-9041-B07A-23C9E489E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5551-AA8E-654E-A737-A60B5998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8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889C8-7F6B-7843-BA92-B3A7DF9A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63DBD1-7AE8-A049-9CBA-CDBFFC68C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7B1F4-DBA0-4B4B-B893-06A7A8CC4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29B-4F2E-394B-AC82-8DFDC2FE24DC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FDDDF-6AC1-C74E-968B-A2BDF80BD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68B0B-E2DD-8F4E-A1D3-4409B914C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5551-AA8E-654E-A737-A60B5998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5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A0D37C-B537-4148-A4EC-6A9768D5FE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01F9B9-4181-464D-B186-E804CCB0A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9656B-7259-D04A-9508-3DAE32C0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29B-4F2E-394B-AC82-8DFDC2FE24DC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CEC00-5B88-5A44-ABA8-F33AE8D78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4F327-FB36-D94C-A924-AC1530321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5551-AA8E-654E-A737-A60B5998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7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F1CB7-9C90-F649-B67C-446B0A427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B57A-5FA3-364F-A661-DA6666596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E4693-5435-4148-BB9C-80E7CB500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29B-4F2E-394B-AC82-8DFDC2FE24DC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31654-F21D-E540-8DA0-F188C612A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8A1AC-C927-9942-B02D-37D903E1D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5551-AA8E-654E-A737-A60B5998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3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9DAA-C6CB-C046-ABD1-EDF6F5683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5D022-9212-C04F-A860-C5710E413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E930F-19D8-0A47-BDC7-8F1E6A9B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29B-4F2E-394B-AC82-8DFDC2FE24DC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69DB7-D857-2E40-996D-CDA19AC6C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F21B0-E482-654D-A3A6-176EE8C50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5551-AA8E-654E-A737-A60B5998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2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4D289-1BF9-2C45-861E-8C1DCBFEE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95C62-F1F0-BF47-95DF-5CE22DFB6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611812-4A93-A044-99F0-6614E0F5A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FCE970-8A75-C24C-81F9-0F2501135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29B-4F2E-394B-AC82-8DFDC2FE24DC}" type="datetimeFigureOut">
              <a:rPr lang="en-US" smtClean="0"/>
              <a:t>4/21/21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E65024-21FD-394D-A0D8-BC348436C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465D7-BB26-374E-9F02-573E6DB2E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5551-AA8E-654E-A737-A60B5998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CE68A-64B4-E143-9E0C-E78C1857A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97225-A94F-344B-A116-55A7FE257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A8B5B3-96A6-4E41-9537-B2927F332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11DCBB-364A-754E-80F8-D4565FCC9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29EA2A-1ABA-504E-897F-3D12FEEF2B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37D89-84D8-5246-8DCA-B91DB6E4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29B-4F2E-394B-AC82-8DFDC2FE24DC}" type="datetimeFigureOut">
              <a:rPr lang="en-US" smtClean="0"/>
              <a:t>4/21/21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CB1279-B136-4D46-83E3-69DCD99F0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FE0FDE-B46E-5E45-9E13-C5DF1E059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5551-AA8E-654E-A737-A60B5998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3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8A116-EF10-CC40-B47D-B4F64671D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B2CAC1-8160-654C-8AB0-0D3D7991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29B-4F2E-394B-AC82-8DFDC2FE24DC}" type="datetimeFigureOut">
              <a:rPr lang="en-US" smtClean="0"/>
              <a:t>4/21/21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2369D-AFFB-ED41-B4BB-1C4F9BC41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D18B4A-072F-AB46-8F01-295C1C4B6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5551-AA8E-654E-A737-A60B5998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0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4172BE-5E7E-4B4E-B8D9-99D62AD3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29B-4F2E-394B-AC82-8DFDC2FE24DC}" type="datetimeFigureOut">
              <a:rPr lang="en-US" smtClean="0"/>
              <a:t>4/21/21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EE424A-ABED-B949-9928-45D79694E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25C30C-A9DF-FC45-AD6C-84F97C5CD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5551-AA8E-654E-A737-A60B5998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8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EB41-3D90-7640-8F64-1E321EB95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2C4A4-2F7F-5547-A582-31996AE9D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5C366D-624A-164A-9747-0C192ECB5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194D2-B124-1149-BB9E-E01CBE9F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29B-4F2E-394B-AC82-8DFDC2FE24DC}" type="datetimeFigureOut">
              <a:rPr lang="en-US" smtClean="0"/>
              <a:t>4/21/21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9B33A-11D3-FF48-A028-4AFBEF09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33E3F-16A7-6743-BEF6-BA58A8423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5551-AA8E-654E-A737-A60B5998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4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85C74-C029-8042-97B1-63DD680B8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822EC1-62AC-AC4A-BBD5-96FFE5DB10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16E1D-D7FF-7E41-B031-F4631E3E7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8A7299-2648-5449-B4BA-C9E367950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29B-4F2E-394B-AC82-8DFDC2FE24DC}" type="datetimeFigureOut">
              <a:rPr lang="en-US" smtClean="0"/>
              <a:t>4/21/21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C4411-48A8-4542-B1CC-466FB1F92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0336B0-1299-E949-A564-570BE8757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5551-AA8E-654E-A737-A60B5998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3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2C7DA2-4DA9-9345-B544-FEFE49294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EA42C-52EC-1340-AEE4-46B4C1834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F9B3B-EA98-A848-8E0D-F3DE572F46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D329B-4F2E-394B-AC82-8DFDC2FE24DC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2DC9C-2D89-D043-9881-5433CA0D0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893F2-D971-AC4F-B288-44BE9675D8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85551-AA8E-654E-A737-A60B5998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39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0.xml"/><Relationship Id="rId18" Type="http://schemas.openxmlformats.org/officeDocument/2006/relationships/slide" Target="slide11.xml"/><Relationship Id="rId26" Type="http://schemas.openxmlformats.org/officeDocument/2006/relationships/slide" Target="slide27.xml"/><Relationship Id="rId3" Type="http://schemas.openxmlformats.org/officeDocument/2006/relationships/slide" Target="slide8.xml"/><Relationship Id="rId21" Type="http://schemas.openxmlformats.org/officeDocument/2006/relationships/slide" Target="slide26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6.xml"/><Relationship Id="rId25" Type="http://schemas.openxmlformats.org/officeDocument/2006/relationships/slide" Target="slide22.xml"/><Relationship Id="rId2" Type="http://schemas.openxmlformats.org/officeDocument/2006/relationships/slide" Target="slide3.xml"/><Relationship Id="rId16" Type="http://schemas.openxmlformats.org/officeDocument/2006/relationships/slide" Target="slide25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18.xml"/><Relationship Id="rId15" Type="http://schemas.openxmlformats.org/officeDocument/2006/relationships/slide" Target="slide20.xml"/><Relationship Id="rId23" Type="http://schemas.openxmlformats.org/officeDocument/2006/relationships/slide" Target="slide12.xml"/><Relationship Id="rId10" Type="http://schemas.openxmlformats.org/officeDocument/2006/relationships/slide" Target="slide19.xml"/><Relationship Id="rId19" Type="http://schemas.openxmlformats.org/officeDocument/2006/relationships/slide" Target="slide16.xml"/><Relationship Id="rId4" Type="http://schemas.openxmlformats.org/officeDocument/2006/relationships/slide" Target="slide13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6884A-7D03-134B-A00E-B481CF61F3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Engravers MT" panose="02090707080505020304" pitchFamily="18" charset="77"/>
              </a:rPr>
              <a:t>Jeopardy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C93AC9-C516-4C4A-92D7-8870F97C6E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Ms. Crane’s Class</a:t>
            </a:r>
          </a:p>
        </p:txBody>
      </p:sp>
    </p:spTree>
    <p:extLst>
      <p:ext uri="{BB962C8B-B14F-4D97-AF65-F5344CB8AC3E}">
        <p14:creationId xmlns:p14="http://schemas.microsoft.com/office/powerpoint/2010/main" val="55878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42E9E-7117-9A46-8ADB-84B21D1CF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8980"/>
            <a:ext cx="10515600" cy="8200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hlinkClick r:id="rId2" action="ppaction://hlinksldjump"/>
              </a:rPr>
              <a:t>This expresses action or being.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50792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4CBF1-D2B0-3D4C-B0E3-F026738A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79940"/>
            <a:ext cx="10515600" cy="6981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hlinkClick r:id="rId2" action="ppaction://hlinksldjump"/>
              </a:rPr>
              <a:t>This describes a noun or pronoun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97754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356CA-8C62-C44C-813A-644B3B66F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04324"/>
            <a:ext cx="10515600" cy="64935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hlinkClick r:id="rId2" action="ppaction://hlinksldjump"/>
              </a:rPr>
              <a:t>Oh! Ow! Pop!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55755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613DA-F3CA-674B-A947-C870BEA0B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86036"/>
            <a:ext cx="10515600" cy="6859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He’s as dumb as a doornail.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79779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0E978-7141-C14D-9672-8E7168FAC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0420"/>
            <a:ext cx="10515600" cy="63715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It’s raining cats and dogs.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61525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8C67B-B414-8242-AF63-CAFAEB1B0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52801"/>
            <a:ext cx="10515600" cy="5761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hlinkClick r:id="rId2" action="ppaction://hlinksldjump"/>
              </a:rPr>
              <a:t>Gasp, gurgle, smack, boom!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13273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0017F-CA5F-004D-B29A-CAF0A949B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86036"/>
            <a:ext cx="10515600" cy="6859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“Kill two birds with one stone.”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05193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3C111-8A7D-4944-A3FF-BBF43917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7332"/>
            <a:ext cx="10515600" cy="12833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hlinkClick r:id="rId2" action="ppaction://hlinksldjump"/>
              </a:rPr>
              <a:t>“She fell for him, knowing he is nothing less than a Casanova.”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82951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5C2D2-B99F-A54C-B564-6453D6D23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61652"/>
            <a:ext cx="10515600" cy="7346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What is Little Rock?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12199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6004F-22D5-A84D-B2B2-274278CB8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9460"/>
            <a:ext cx="10515600" cy="759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What is Jefferson City?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02654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08159-8CBF-9D4A-BEBB-B07AC306C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2BA406-E4D0-7A43-B315-C3148BB8AD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917759"/>
              </p:ext>
            </p:extLst>
          </p:nvPr>
        </p:nvGraphicFramePr>
        <p:xfrm>
          <a:off x="838200" y="365125"/>
          <a:ext cx="10622280" cy="6127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456">
                  <a:extLst>
                    <a:ext uri="{9D8B030D-6E8A-4147-A177-3AD203B41FA5}">
                      <a16:colId xmlns:a16="http://schemas.microsoft.com/office/drawing/2014/main" val="4071799426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2887485376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2206713392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2088103398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3485080525"/>
                    </a:ext>
                  </a:extLst>
                </a:gridCol>
              </a:tblGrid>
              <a:tr h="10212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Types of Genres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Parts of Speech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Figurative Language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 Capitals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Famous Speeches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821458"/>
                  </a:ext>
                </a:extLst>
              </a:tr>
              <a:tr h="10212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" action="ppaction://hlinksldjump"/>
                        </a:rPr>
                        <a:t>200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3" action="ppaction://hlinksldjump"/>
                        </a:rPr>
                        <a:t>200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4" action="ppaction://hlinksldjump"/>
                        </a:rPr>
                        <a:t>200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5" action="ppaction://hlinksldjump"/>
                        </a:rPr>
                        <a:t>200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6" action="ppaction://hlinksldjump"/>
                        </a:rPr>
                        <a:t>200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84774"/>
                  </a:ext>
                </a:extLst>
              </a:tr>
              <a:tr h="10212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7" action="ppaction://hlinksldjump"/>
                        </a:rPr>
                        <a:t>400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8" action="ppaction://hlinksldjump"/>
                        </a:rPr>
                        <a:t>400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9" action="ppaction://hlinksldjump"/>
                        </a:rPr>
                        <a:t>400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0" action="ppaction://hlinksldjump"/>
                        </a:rPr>
                        <a:t>400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1" action="ppaction://hlinksldjump"/>
                        </a:rPr>
                        <a:t>400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830817"/>
                  </a:ext>
                </a:extLst>
              </a:tr>
              <a:tr h="10212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2" action="ppaction://hlinksldjump"/>
                        </a:rPr>
                        <a:t>600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3" action="ppaction://hlinksldjump"/>
                        </a:rPr>
                        <a:t>600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4" action="ppaction://hlinksldjump"/>
                        </a:rPr>
                        <a:t>600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5" action="ppaction://hlinksldjump"/>
                        </a:rPr>
                        <a:t>600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6" action="ppaction://hlinksldjump"/>
                        </a:rPr>
                        <a:t>600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133988"/>
                  </a:ext>
                </a:extLst>
              </a:tr>
              <a:tr h="10212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7" action="ppaction://hlinksldjump"/>
                        </a:rPr>
                        <a:t>800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8" action="ppaction://hlinksldjump"/>
                        </a:rPr>
                        <a:t>800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9" action="ppaction://hlinksldjump"/>
                        </a:rPr>
                        <a:t>800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0" action="ppaction://hlinksldjump"/>
                        </a:rPr>
                        <a:t>800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1" action="ppaction://hlinksldjump"/>
                        </a:rPr>
                        <a:t>800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102833"/>
                  </a:ext>
                </a:extLst>
              </a:tr>
              <a:tr h="10212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2" action="ppaction://hlinksldjump"/>
                        </a:rPr>
                        <a:t>1000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3" action="ppaction://hlinksldjump"/>
                        </a:rPr>
                        <a:t>1000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4" action="ppaction://hlinksldjump"/>
                        </a:rPr>
                        <a:t>1000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5" action="ppaction://hlinksldjump"/>
                        </a:rPr>
                        <a:t>1000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6" action="ppaction://hlinksldjump"/>
                        </a:rPr>
                        <a:t>1000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9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652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674A4-D580-C646-8921-723BCBDD2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2884"/>
            <a:ext cx="10515600" cy="8322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What is Nashville?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29172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56375-B115-2146-B84F-91A93CA56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61652"/>
            <a:ext cx="10515600" cy="7346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What is Dover?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7242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3F7BD-45FE-F241-89E1-86DF21E47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67748"/>
            <a:ext cx="10515600" cy="7225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What is Annapolis?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64789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9FADA-976D-B14C-8725-DE4A740AD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9460"/>
            <a:ext cx="10515600" cy="759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Martin Luther King Jr.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16943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E388-1ECC-B045-9BA4-89CA1FECD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79940"/>
            <a:ext cx="10515600" cy="6981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Queen Elizabeth I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689661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12E71-B67B-2B4D-B17F-43AE2A7D9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8980"/>
            <a:ext cx="10515600" cy="8200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George Washington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43572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F210E-899C-C24B-BAF9-F888A6AA7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0212"/>
            <a:ext cx="10515600" cy="9175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Lou Gehrig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52577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D0344-1A04-4F43-818C-917ED2434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8980"/>
            <a:ext cx="10515600" cy="8200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hlinkClick r:id="rId2" action="ppaction://hlinksldjump"/>
              </a:rPr>
              <a:t>Abraham Lincoln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063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BF12A-3852-CD42-A15A-571976814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8097"/>
            <a:ext cx="10515600" cy="54088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>
                <a:hlinkClick r:id="rId2" action="ppaction://hlinksldjump"/>
              </a:rPr>
              <a:t>Something that is imaginary, made-up and not real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20239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BDF1F-7E80-4742-B65A-547899367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"/>
            <a:ext cx="10515600" cy="60672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>
                <a:hlinkClick r:id="rId2" action="ppaction://hlinksldjump"/>
              </a:rPr>
              <a:t>Biographies, Autobiographies, Memoirs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30921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7767F-21E9-FC46-822D-79B1C779D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2166"/>
            <a:ext cx="10515600" cy="57136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>
                <a:hlinkClick r:id="rId2" action="ppaction://hlinksldjump"/>
              </a:rPr>
              <a:t>Romeo and Juliet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77260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FA72E-06AE-F241-AAD5-ED6347859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4358"/>
            <a:ext cx="10515600" cy="56892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>
                <a:hlinkClick r:id="rId2" action="ppaction://hlinksldjump"/>
              </a:rPr>
              <a:t>In a metrical pattern, sometimes in rhymed verse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7896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BAC27-E3B2-D24F-871A-3464BBFE0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2166"/>
            <a:ext cx="10515600" cy="57136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>
                <a:hlinkClick r:id="rId2" action="ppaction://hlinksldjump"/>
              </a:rPr>
              <a:t>Mythology, meant to pass on moral lessons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06279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B8698-1577-714A-940D-81DAAAAE9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0032"/>
            <a:ext cx="10515600" cy="22707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>
                <a:hlinkClick r:id="rId2" action="ppaction://hlinksldjump"/>
              </a:rPr>
              <a:t>A person, place, thing, or idea.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25918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D5B7D-4A33-2343-B4E4-93536614E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6308"/>
            <a:ext cx="10515600" cy="9053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hlinkClick r:id="rId2" action="ppaction://hlinksldjump"/>
              </a:rPr>
              <a:t>“She....We....They....It”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055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193</Words>
  <Application>Microsoft Macintosh PowerPoint</Application>
  <PresentationFormat>Widescreen</PresentationFormat>
  <Paragraphs>74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Engravers MT</vt:lpstr>
      <vt:lpstr>Office Theme</vt:lpstr>
      <vt:lpstr>Jeopardy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Taylor Crane</dc:creator>
  <cp:lastModifiedBy>Taylor Crane</cp:lastModifiedBy>
  <cp:revision>9</cp:revision>
  <dcterms:created xsi:type="dcterms:W3CDTF">2021-04-21T16:08:17Z</dcterms:created>
  <dcterms:modified xsi:type="dcterms:W3CDTF">2021-04-21T18:23:36Z</dcterms:modified>
</cp:coreProperties>
</file>