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912AEB6-4F62-4EE3-A879-1A267F924A9E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F4E4A8C-7D86-44BD-8790-254D673A223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6504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2CC52-E1E6-4B1D-8885-9E75B6DDEDAF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D4F3D-AF63-4711-9A0A-83D34EC18BC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7330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2CC52-E1E6-4B1D-8885-9E75B6DDEDAF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D4F3D-AF63-4711-9A0A-83D34EC18BC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461001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2CC52-E1E6-4B1D-8885-9E75B6DDEDAF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D4F3D-AF63-4711-9A0A-83D34EC18BC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688568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2CC52-E1E6-4B1D-8885-9E75B6DDEDAF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D4F3D-AF63-4711-9A0A-83D34EC18BC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589125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2CC52-E1E6-4B1D-8885-9E75B6DDEDAF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D4F3D-AF63-4711-9A0A-83D34EC18BC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735781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2CC52-E1E6-4B1D-8885-9E75B6DDEDAF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AFD4F3D-AF63-4711-9A0A-83D34EC18BC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138371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13F742BF-7AA2-4B58-8A11-9ADEE95C5D85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DACA0E-1CE9-47B2-BACF-0B6C7800D81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381919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4B550E-4673-42CB-8E57-3B9AA026A5CC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F7D5D81-E773-4847-9A4F-5B3AF50A731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21801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F1D9B-2102-485B-94AA-F901032174F8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93AF512-BCF8-4235-A95B-1EC73ED27A4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68913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79222-8045-458E-936A-AC355BC38359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C03EE6B-1E31-4BDB-8B04-99AAE6B53F2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82483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4FD32-DEFF-4D3A-8FF8-2C08768662D3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840C53B-FE75-4782-AFD8-2981C08D37C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497438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355EA-CBA8-4EAD-9F80-455CD358B305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B885631-497E-4A1A-BC77-42D32D8640D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75661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A0413-4765-41B3-B818-5B8A29DB7E11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C528E3A-BE59-4AB1-AF24-96388E8C990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0379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5E83C-55B3-458F-96C8-A40F8917BB6B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C596E01-F4F4-4427-BEB3-AB9040DE467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335368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E8A29-B446-4D8D-B335-8DE13368397D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DC222FA-8657-4C21-B6EA-A9CA356650C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83461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5AA214-78CA-4888-B097-85A252FA045F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A24D77-BAC1-4FA4-9A0F-C7259724E98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45994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232CC52-E1E6-4B1D-8885-9E75B6DDEDAF}" type="datetimeFigureOut">
              <a:rPr lang="en-GB" smtClean="0"/>
              <a:pPr>
                <a:defRPr/>
              </a:pPr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FAFD4F3D-AF63-4711-9A0A-83D34EC18BC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218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WvkSp16VFY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C59B4C58-5289-435C-A366-F22A90E4DBAC}"/>
              </a:ext>
            </a:extLst>
          </p:cNvPr>
          <p:cNvSpPr/>
          <p:nvPr/>
        </p:nvSpPr>
        <p:spPr>
          <a:xfrm>
            <a:off x="2339752" y="1268760"/>
            <a:ext cx="3805572" cy="3589548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CC4899-CCFE-4185-A55D-38EBF9425C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1578322" cy="1447633"/>
          </a:xfrm>
          <a:prstGeom prst="rect">
            <a:avLst/>
          </a:prstGeom>
        </p:spPr>
      </p:pic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6462C1A0-7E02-439B-BC14-A5F594DB1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4658" y="1573256"/>
            <a:ext cx="3434680" cy="3434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25B093-7444-4C9A-B6AD-CB4FB3397E99}"/>
              </a:ext>
            </a:extLst>
          </p:cNvPr>
          <p:cNvSpPr/>
          <p:nvPr/>
        </p:nvSpPr>
        <p:spPr>
          <a:xfrm>
            <a:off x="1175993" y="249817"/>
            <a:ext cx="63541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NAME THAT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1C234-5492-4849-8AE4-1A06D0A25080}"/>
              </a:ext>
            </a:extLst>
          </p:cNvPr>
          <p:cNvSpPr/>
          <p:nvPr/>
        </p:nvSpPr>
        <p:spPr>
          <a:xfrm>
            <a:off x="1937303" y="4865965"/>
            <a:ext cx="52693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Participle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B1AFE22D-2940-44F7-B608-AE77FF5CB52F}"/>
              </a:ext>
            </a:extLst>
          </p:cNvPr>
          <p:cNvSpPr/>
          <p:nvPr/>
        </p:nvSpPr>
        <p:spPr>
          <a:xfrm>
            <a:off x="4760969" y="442959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D: name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82F2252B-6B15-4735-87B9-CD5DE6AF9D0C}"/>
              </a:ext>
            </a:extLst>
          </p:cNvPr>
          <p:cNvSpPr/>
          <p:nvPr/>
        </p:nvSpPr>
        <p:spPr>
          <a:xfrm>
            <a:off x="1475656" y="443037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C:	end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12D761E3-51B4-4870-A215-CF90786D0C43}"/>
              </a:ext>
            </a:extLst>
          </p:cNvPr>
          <p:cNvSpPr/>
          <p:nvPr/>
        </p:nvSpPr>
        <p:spPr>
          <a:xfrm>
            <a:off x="4760969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B: ended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D237DEB7-D0C5-4CF7-BDDA-2EF89E7C4710}"/>
              </a:ext>
            </a:extLst>
          </p:cNvPr>
          <p:cNvSpPr/>
          <p:nvPr/>
        </p:nvSpPr>
        <p:spPr>
          <a:xfrm>
            <a:off x="1475655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A:	ending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C94AE19-BA5A-477B-A333-36EDEF837F66}"/>
              </a:ext>
            </a:extLst>
          </p:cNvPr>
          <p:cNvSpPr/>
          <p:nvPr/>
        </p:nvSpPr>
        <p:spPr>
          <a:xfrm>
            <a:off x="1800225" y="620688"/>
            <a:ext cx="5543550" cy="136842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Question 9:   1 point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You can see that past participles do not have a consistent _____.</a:t>
            </a:r>
            <a:endParaRPr lang="en-GB" sz="2000" b="1" dirty="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C8C4CE3E-2EEF-4161-B128-BB5B745B39EA}"/>
              </a:ext>
            </a:extLst>
          </p:cNvPr>
          <p:cNvSpPr/>
          <p:nvPr/>
        </p:nvSpPr>
        <p:spPr>
          <a:xfrm>
            <a:off x="1475654" y="3361873"/>
            <a:ext cx="2447925" cy="647700"/>
          </a:xfrm>
          <a:prstGeom prst="hexagon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94C2AA2-61AA-4F83-98C3-AFF7975513CC}"/>
              </a:ext>
            </a:extLst>
          </p:cNvPr>
          <p:cNvSpPr/>
          <p:nvPr/>
        </p:nvSpPr>
        <p:spPr>
          <a:xfrm>
            <a:off x="1475653" y="442959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76B7C02-76A4-481A-9A53-0F27D1112117}"/>
              </a:ext>
            </a:extLst>
          </p:cNvPr>
          <p:cNvSpPr/>
          <p:nvPr/>
        </p:nvSpPr>
        <p:spPr>
          <a:xfrm>
            <a:off x="4760968" y="442959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8ED64174-9DE0-4CF1-826D-9312EE383CB6}"/>
              </a:ext>
            </a:extLst>
          </p:cNvPr>
          <p:cNvSpPr/>
          <p:nvPr/>
        </p:nvSpPr>
        <p:spPr>
          <a:xfrm>
            <a:off x="4738994" y="3361873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932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B1AFE22D-2940-44F7-B608-AE77FF5CB52F}"/>
              </a:ext>
            </a:extLst>
          </p:cNvPr>
          <p:cNvSpPr/>
          <p:nvPr/>
        </p:nvSpPr>
        <p:spPr>
          <a:xfrm>
            <a:off x="4760969" y="442959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D: noun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82F2252B-6B15-4735-87B9-CD5DE6AF9D0C}"/>
              </a:ext>
            </a:extLst>
          </p:cNvPr>
          <p:cNvSpPr/>
          <p:nvPr/>
        </p:nvSpPr>
        <p:spPr>
          <a:xfrm>
            <a:off x="1475656" y="443037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C:	nouning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12D761E3-51B4-4870-A215-CF90786D0C43}"/>
              </a:ext>
            </a:extLst>
          </p:cNvPr>
          <p:cNvSpPr/>
          <p:nvPr/>
        </p:nvSpPr>
        <p:spPr>
          <a:xfrm>
            <a:off x="4760969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B: nouns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D237DEB7-D0C5-4CF7-BDDA-2EF89E7C4710}"/>
              </a:ext>
            </a:extLst>
          </p:cNvPr>
          <p:cNvSpPr/>
          <p:nvPr/>
        </p:nvSpPr>
        <p:spPr>
          <a:xfrm>
            <a:off x="1475655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A:	name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C94AE19-BA5A-477B-A333-36EDEF837F66}"/>
              </a:ext>
            </a:extLst>
          </p:cNvPr>
          <p:cNvSpPr/>
          <p:nvPr/>
        </p:nvSpPr>
        <p:spPr>
          <a:xfrm>
            <a:off x="1800225" y="620688"/>
            <a:ext cx="5543550" cy="136842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Question 10:   3 points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Participles have three functions in sentences. They can be components of multipart verbs, or they can function as adjectives or ______.</a:t>
            </a:r>
            <a:endParaRPr lang="en-GB" b="1" dirty="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C8C4CE3E-2EEF-4161-B128-BB5B745B39EA}"/>
              </a:ext>
            </a:extLst>
          </p:cNvPr>
          <p:cNvSpPr/>
          <p:nvPr/>
        </p:nvSpPr>
        <p:spPr>
          <a:xfrm>
            <a:off x="4760969" y="3370207"/>
            <a:ext cx="2447925" cy="647700"/>
          </a:xfrm>
          <a:prstGeom prst="hexagon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94C2AA2-61AA-4F83-98C3-AFF7975513CC}"/>
              </a:ext>
            </a:extLst>
          </p:cNvPr>
          <p:cNvSpPr/>
          <p:nvPr/>
        </p:nvSpPr>
        <p:spPr>
          <a:xfrm>
            <a:off x="1475655" y="446161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76B7C02-76A4-481A-9A53-0F27D1112117}"/>
              </a:ext>
            </a:extLst>
          </p:cNvPr>
          <p:cNvSpPr/>
          <p:nvPr/>
        </p:nvSpPr>
        <p:spPr>
          <a:xfrm>
            <a:off x="4760969" y="446161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8ED64174-9DE0-4CF1-826D-9312EE383CB6}"/>
              </a:ext>
            </a:extLst>
          </p:cNvPr>
          <p:cNvSpPr/>
          <p:nvPr/>
        </p:nvSpPr>
        <p:spPr>
          <a:xfrm>
            <a:off x="1485179" y="3361873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11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857D08-3AD3-44D1-9645-3AF98722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896925"/>
            <a:ext cx="6345260" cy="709865"/>
          </a:xfrm>
        </p:spPr>
        <p:txBody>
          <a:bodyPr/>
          <a:lstStyle/>
          <a:p>
            <a:r>
              <a:rPr lang="en-US" dirty="0"/>
              <a:t>To learn more about Participles, go here:</a:t>
            </a:r>
          </a:p>
        </p:txBody>
      </p:sp>
      <p:pic>
        <p:nvPicPr>
          <p:cNvPr id="7" name="Online Media 6" title="Advanced English Grammar: Participles">
            <a:hlinkClick r:id="" action="ppaction://media"/>
            <a:extLst>
              <a:ext uri="{FF2B5EF4-FFF2-40B4-BE49-F238E27FC236}">
                <a16:creationId xmlns:a16="http://schemas.microsoft.com/office/drawing/2014/main" id="{884355FD-639B-4602-B250-9B9E4E9C2D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253207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33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A4414354-BC67-4AF4-AA9A-34861AFE3235}"/>
              </a:ext>
            </a:extLst>
          </p:cNvPr>
          <p:cNvSpPr/>
          <p:nvPr/>
        </p:nvSpPr>
        <p:spPr>
          <a:xfrm>
            <a:off x="4840461" y="422116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D:	bringing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42E964AA-E6BE-4184-9E3F-4B36F47BEF38}"/>
              </a:ext>
            </a:extLst>
          </p:cNvPr>
          <p:cNvSpPr/>
          <p:nvPr/>
        </p:nvSpPr>
        <p:spPr>
          <a:xfrm>
            <a:off x="1107848" y="422116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C:	did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8EC5ADF1-143B-414E-B619-9BC4BC427EC1}"/>
              </a:ext>
            </a:extLst>
          </p:cNvPr>
          <p:cNvSpPr/>
          <p:nvPr/>
        </p:nvSpPr>
        <p:spPr>
          <a:xfrm>
            <a:off x="4822001" y="3240088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/>
              <a:t>brought</a:t>
            </a:r>
            <a:endParaRPr lang="en-GB" dirty="0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B7671E9-2291-4E5F-92C7-93A9E3CD2A03}"/>
              </a:ext>
            </a:extLst>
          </p:cNvPr>
          <p:cNvSpPr/>
          <p:nvPr/>
        </p:nvSpPr>
        <p:spPr>
          <a:xfrm>
            <a:off x="1107849" y="3240088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A:	bring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EC89A557-46CD-41D5-B145-DB21BDC13DE4}"/>
              </a:ext>
            </a:extLst>
          </p:cNvPr>
          <p:cNvSpPr/>
          <p:nvPr/>
        </p:nvSpPr>
        <p:spPr>
          <a:xfrm>
            <a:off x="2016124" y="554554"/>
            <a:ext cx="5543550" cy="136842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Question 1:   1 Point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What’s the missing participle?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I _____ my lunch today.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AF33D9FD-80A7-4836-85CF-C385917EECEE}"/>
              </a:ext>
            </a:extLst>
          </p:cNvPr>
          <p:cNvSpPr/>
          <p:nvPr/>
        </p:nvSpPr>
        <p:spPr>
          <a:xfrm>
            <a:off x="4837833" y="3233738"/>
            <a:ext cx="2447925" cy="647700"/>
          </a:xfrm>
          <a:prstGeom prst="hexagon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3DB5E7FE-6639-4827-8848-1D9A7E4CFFE3}"/>
              </a:ext>
            </a:extLst>
          </p:cNvPr>
          <p:cNvSpPr/>
          <p:nvPr/>
        </p:nvSpPr>
        <p:spPr>
          <a:xfrm>
            <a:off x="1107849" y="325707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1E23389-ACA7-4F32-97AF-3D7B3539F68E}"/>
              </a:ext>
            </a:extLst>
          </p:cNvPr>
          <p:cNvSpPr/>
          <p:nvPr/>
        </p:nvSpPr>
        <p:spPr>
          <a:xfrm>
            <a:off x="1119041" y="4204181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C60DBDAD-80FC-481A-B0F1-6B8D08A4E4BB}"/>
              </a:ext>
            </a:extLst>
          </p:cNvPr>
          <p:cNvSpPr/>
          <p:nvPr/>
        </p:nvSpPr>
        <p:spPr>
          <a:xfrm>
            <a:off x="4840461" y="4214813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5F8902BA-BC89-43A6-92B1-ECEE14E5B4AF}"/>
              </a:ext>
            </a:extLst>
          </p:cNvPr>
          <p:cNvSpPr/>
          <p:nvPr/>
        </p:nvSpPr>
        <p:spPr>
          <a:xfrm>
            <a:off x="4729148" y="423750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D:	made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0FA13160-39D9-4751-8988-D971B2F86190}"/>
              </a:ext>
            </a:extLst>
          </p:cNvPr>
          <p:cNvSpPr/>
          <p:nvPr/>
        </p:nvSpPr>
        <p:spPr>
          <a:xfrm>
            <a:off x="1331639" y="423750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C:	helped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1105097-343E-4964-9994-BD079C0BAC78}"/>
              </a:ext>
            </a:extLst>
          </p:cNvPr>
          <p:cNvSpPr/>
          <p:nvPr/>
        </p:nvSpPr>
        <p:spPr>
          <a:xfrm>
            <a:off x="4787900" y="317836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B:	plays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DBA1E680-545D-49C5-9F37-8ECFAF82725D}"/>
              </a:ext>
            </a:extLst>
          </p:cNvPr>
          <p:cNvSpPr/>
          <p:nvPr/>
        </p:nvSpPr>
        <p:spPr>
          <a:xfrm>
            <a:off x="1331640" y="317836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A:	help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37B1D862-084E-4BB1-B429-FAACD73B5014}"/>
              </a:ext>
            </a:extLst>
          </p:cNvPr>
          <p:cNvSpPr/>
          <p:nvPr/>
        </p:nvSpPr>
        <p:spPr>
          <a:xfrm>
            <a:off x="1800225" y="588963"/>
            <a:ext cx="5543550" cy="136842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Question 2:   1 point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She _____ her sister with her homework.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84A9B0C4-9094-4933-A146-AA28B423E610}"/>
              </a:ext>
            </a:extLst>
          </p:cNvPr>
          <p:cNvSpPr/>
          <p:nvPr/>
        </p:nvSpPr>
        <p:spPr>
          <a:xfrm>
            <a:off x="1331638" y="4237503"/>
            <a:ext cx="2447925" cy="647700"/>
          </a:xfrm>
          <a:prstGeom prst="hexagon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7A77973A-4E07-436F-A747-4FE81319E7F5}"/>
              </a:ext>
            </a:extLst>
          </p:cNvPr>
          <p:cNvSpPr/>
          <p:nvPr/>
        </p:nvSpPr>
        <p:spPr>
          <a:xfrm>
            <a:off x="1331638" y="317921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D334FF8-9639-4473-91A1-96D992D709BB}"/>
              </a:ext>
            </a:extLst>
          </p:cNvPr>
          <p:cNvSpPr/>
          <p:nvPr/>
        </p:nvSpPr>
        <p:spPr>
          <a:xfrm>
            <a:off x="4787900" y="317836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27C941F-8178-4CDE-9B94-537CB7E5E1D5}"/>
              </a:ext>
            </a:extLst>
          </p:cNvPr>
          <p:cNvSpPr/>
          <p:nvPr/>
        </p:nvSpPr>
        <p:spPr>
          <a:xfrm>
            <a:off x="4729147" y="4237503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9AEBF10A-9019-4BF0-A114-7672A3DE6AE2}"/>
              </a:ext>
            </a:extLst>
          </p:cNvPr>
          <p:cNvSpPr/>
          <p:nvPr/>
        </p:nvSpPr>
        <p:spPr>
          <a:xfrm>
            <a:off x="4568908" y="4153816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D:	crying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17C13CFA-8935-499D-AD22-D78592097B35}"/>
              </a:ext>
            </a:extLst>
          </p:cNvPr>
          <p:cNvSpPr/>
          <p:nvPr/>
        </p:nvSpPr>
        <p:spPr>
          <a:xfrm>
            <a:off x="1331640" y="4221187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C:	stirred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CC0B1EEA-8AE0-4718-8A9C-4EDFDE189B7D}"/>
              </a:ext>
            </a:extLst>
          </p:cNvPr>
          <p:cNvSpPr/>
          <p:nvPr/>
        </p:nvSpPr>
        <p:spPr>
          <a:xfrm>
            <a:off x="4568908" y="310515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B:	upsetting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0101DB6E-37AD-4653-95C1-5938A4CF016D}"/>
              </a:ext>
            </a:extLst>
          </p:cNvPr>
          <p:cNvSpPr/>
          <p:nvPr/>
        </p:nvSpPr>
        <p:spPr>
          <a:xfrm>
            <a:off x="1331640" y="310515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A:	loud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DB0633E5-021D-4DE0-968F-01939AD930AA}"/>
              </a:ext>
            </a:extLst>
          </p:cNvPr>
          <p:cNvSpPr/>
          <p:nvPr/>
        </p:nvSpPr>
        <p:spPr>
          <a:xfrm>
            <a:off x="1800225" y="620688"/>
            <a:ext cx="5543550" cy="136842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Question 3:   1 point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The ______ baby belonged to Miss Hawthorn.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606F72C8-5F8A-4562-BA96-84DA425B7799}"/>
              </a:ext>
            </a:extLst>
          </p:cNvPr>
          <p:cNvSpPr/>
          <p:nvPr/>
        </p:nvSpPr>
        <p:spPr>
          <a:xfrm>
            <a:off x="4568907" y="4153816"/>
            <a:ext cx="2447925" cy="647700"/>
          </a:xfrm>
          <a:prstGeom prst="hexagon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14FFA525-44E4-46BF-8EBE-F2C8017A2BAE}"/>
              </a:ext>
            </a:extLst>
          </p:cNvPr>
          <p:cNvSpPr/>
          <p:nvPr/>
        </p:nvSpPr>
        <p:spPr>
          <a:xfrm>
            <a:off x="1364290" y="3107934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28A5C8F-58AB-4900-9B2C-9C75D73879B6}"/>
              </a:ext>
            </a:extLst>
          </p:cNvPr>
          <p:cNvSpPr/>
          <p:nvPr/>
        </p:nvSpPr>
        <p:spPr>
          <a:xfrm>
            <a:off x="1331640" y="4221187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FEB0B96-F94E-4DED-9B73-F9B7FC43488A}"/>
              </a:ext>
            </a:extLst>
          </p:cNvPr>
          <p:cNvSpPr/>
          <p:nvPr/>
        </p:nvSpPr>
        <p:spPr>
          <a:xfrm>
            <a:off x="4601558" y="3128889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B1AFE22D-2940-44F7-B608-AE77FF5CB52F}"/>
              </a:ext>
            </a:extLst>
          </p:cNvPr>
          <p:cNvSpPr/>
          <p:nvPr/>
        </p:nvSpPr>
        <p:spPr>
          <a:xfrm>
            <a:off x="4760969" y="442959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D:	left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82F2252B-6B15-4735-87B9-CD5DE6AF9D0C}"/>
              </a:ext>
            </a:extLst>
          </p:cNvPr>
          <p:cNvSpPr/>
          <p:nvPr/>
        </p:nvSpPr>
        <p:spPr>
          <a:xfrm>
            <a:off x="1475656" y="443037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C:	missed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12D761E3-51B4-4870-A215-CF90786D0C43}"/>
              </a:ext>
            </a:extLst>
          </p:cNvPr>
          <p:cNvSpPr/>
          <p:nvPr/>
        </p:nvSpPr>
        <p:spPr>
          <a:xfrm>
            <a:off x="4760970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B: break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D237DEB7-D0C5-4CF7-BDDA-2EF89E7C4710}"/>
              </a:ext>
            </a:extLst>
          </p:cNvPr>
          <p:cNvSpPr/>
          <p:nvPr/>
        </p:nvSpPr>
        <p:spPr>
          <a:xfrm>
            <a:off x="1475655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A:	broken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C94AE19-BA5A-477B-A333-36EDEF837F66}"/>
              </a:ext>
            </a:extLst>
          </p:cNvPr>
          <p:cNvSpPr/>
          <p:nvPr/>
        </p:nvSpPr>
        <p:spPr>
          <a:xfrm>
            <a:off x="1800225" y="620688"/>
            <a:ext cx="5543550" cy="136842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Question 4:   1 point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The _____ sunglasses were mine.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C8C4CE3E-2EEF-4161-B128-BB5B745B39EA}"/>
              </a:ext>
            </a:extLst>
          </p:cNvPr>
          <p:cNvSpPr/>
          <p:nvPr/>
        </p:nvSpPr>
        <p:spPr>
          <a:xfrm>
            <a:off x="1475655" y="3361873"/>
            <a:ext cx="2447925" cy="647700"/>
          </a:xfrm>
          <a:prstGeom prst="hexagon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94C2AA2-61AA-4F83-98C3-AFF7975513CC}"/>
              </a:ext>
            </a:extLst>
          </p:cNvPr>
          <p:cNvSpPr/>
          <p:nvPr/>
        </p:nvSpPr>
        <p:spPr>
          <a:xfrm>
            <a:off x="4760968" y="3403203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76B7C02-76A4-481A-9A53-0F27D1112117}"/>
              </a:ext>
            </a:extLst>
          </p:cNvPr>
          <p:cNvSpPr/>
          <p:nvPr/>
        </p:nvSpPr>
        <p:spPr>
          <a:xfrm>
            <a:off x="1504037" y="446138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8ED64174-9DE0-4CF1-826D-9312EE383CB6}"/>
              </a:ext>
            </a:extLst>
          </p:cNvPr>
          <p:cNvSpPr/>
          <p:nvPr/>
        </p:nvSpPr>
        <p:spPr>
          <a:xfrm>
            <a:off x="4789350" y="442959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B1AFE22D-2940-44F7-B608-AE77FF5CB52F}"/>
              </a:ext>
            </a:extLst>
          </p:cNvPr>
          <p:cNvSpPr/>
          <p:nvPr/>
        </p:nvSpPr>
        <p:spPr>
          <a:xfrm>
            <a:off x="4760969" y="442959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D:	dancing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82F2252B-6B15-4735-87B9-CD5DE6AF9D0C}"/>
              </a:ext>
            </a:extLst>
          </p:cNvPr>
          <p:cNvSpPr/>
          <p:nvPr/>
        </p:nvSpPr>
        <p:spPr>
          <a:xfrm>
            <a:off x="1475656" y="443037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C:	lost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12D761E3-51B4-4870-A215-CF90786D0C43}"/>
              </a:ext>
            </a:extLst>
          </p:cNvPr>
          <p:cNvSpPr/>
          <p:nvPr/>
        </p:nvSpPr>
        <p:spPr>
          <a:xfrm>
            <a:off x="4760970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B: beating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D237DEB7-D0C5-4CF7-BDDA-2EF89E7C4710}"/>
              </a:ext>
            </a:extLst>
          </p:cNvPr>
          <p:cNvSpPr/>
          <p:nvPr/>
        </p:nvSpPr>
        <p:spPr>
          <a:xfrm>
            <a:off x="1475655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A:	break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C94AE19-BA5A-477B-A333-36EDEF837F66}"/>
              </a:ext>
            </a:extLst>
          </p:cNvPr>
          <p:cNvSpPr/>
          <p:nvPr/>
        </p:nvSpPr>
        <p:spPr>
          <a:xfrm>
            <a:off x="1800225" y="620688"/>
            <a:ext cx="5543550" cy="136842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Question 5:   1 point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She was _____ the snake with a rake.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C8C4CE3E-2EEF-4161-B128-BB5B745B39EA}"/>
              </a:ext>
            </a:extLst>
          </p:cNvPr>
          <p:cNvSpPr/>
          <p:nvPr/>
        </p:nvSpPr>
        <p:spPr>
          <a:xfrm>
            <a:off x="4748571" y="3361873"/>
            <a:ext cx="2447925" cy="647700"/>
          </a:xfrm>
          <a:prstGeom prst="hexagon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94C2AA2-61AA-4F83-98C3-AFF7975513CC}"/>
              </a:ext>
            </a:extLst>
          </p:cNvPr>
          <p:cNvSpPr/>
          <p:nvPr/>
        </p:nvSpPr>
        <p:spPr>
          <a:xfrm>
            <a:off x="1463256" y="3393167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76B7C02-76A4-481A-9A53-0F27D1112117}"/>
              </a:ext>
            </a:extLst>
          </p:cNvPr>
          <p:cNvSpPr/>
          <p:nvPr/>
        </p:nvSpPr>
        <p:spPr>
          <a:xfrm>
            <a:off x="1475655" y="442519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8ED64174-9DE0-4CF1-826D-9312EE383CB6}"/>
              </a:ext>
            </a:extLst>
          </p:cNvPr>
          <p:cNvSpPr/>
          <p:nvPr/>
        </p:nvSpPr>
        <p:spPr>
          <a:xfrm>
            <a:off x="4745479" y="442519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142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B1AFE22D-2940-44F7-B608-AE77FF5CB52F}"/>
              </a:ext>
            </a:extLst>
          </p:cNvPr>
          <p:cNvSpPr/>
          <p:nvPr/>
        </p:nvSpPr>
        <p:spPr>
          <a:xfrm>
            <a:off x="4760969" y="442959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D: help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82F2252B-6B15-4735-87B9-CD5DE6AF9D0C}"/>
              </a:ext>
            </a:extLst>
          </p:cNvPr>
          <p:cNvSpPr/>
          <p:nvPr/>
        </p:nvSpPr>
        <p:spPr>
          <a:xfrm>
            <a:off x="1475656" y="443037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C:	giggle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12D761E3-51B4-4870-A215-CF90786D0C43}"/>
              </a:ext>
            </a:extLst>
          </p:cNvPr>
          <p:cNvSpPr/>
          <p:nvPr/>
        </p:nvSpPr>
        <p:spPr>
          <a:xfrm>
            <a:off x="4760969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B: giggling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D237DEB7-D0C5-4CF7-BDDA-2EF89E7C4710}"/>
              </a:ext>
            </a:extLst>
          </p:cNvPr>
          <p:cNvSpPr/>
          <p:nvPr/>
        </p:nvSpPr>
        <p:spPr>
          <a:xfrm>
            <a:off x="1475655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A:	tea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C94AE19-BA5A-477B-A333-36EDEF837F66}"/>
              </a:ext>
            </a:extLst>
          </p:cNvPr>
          <p:cNvSpPr/>
          <p:nvPr/>
        </p:nvSpPr>
        <p:spPr>
          <a:xfrm>
            <a:off x="1800225" y="620688"/>
            <a:ext cx="5543550" cy="136842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Question 6:   1 point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Oh no! The _____ girl was my sister.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C8C4CE3E-2EEF-4161-B128-BB5B745B39EA}"/>
              </a:ext>
            </a:extLst>
          </p:cNvPr>
          <p:cNvSpPr/>
          <p:nvPr/>
        </p:nvSpPr>
        <p:spPr>
          <a:xfrm>
            <a:off x="4740006" y="3361873"/>
            <a:ext cx="2447925" cy="647700"/>
          </a:xfrm>
          <a:prstGeom prst="hexagon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94C2AA2-61AA-4F83-98C3-AFF7975513CC}"/>
              </a:ext>
            </a:extLst>
          </p:cNvPr>
          <p:cNvSpPr/>
          <p:nvPr/>
        </p:nvSpPr>
        <p:spPr>
          <a:xfrm>
            <a:off x="1475655" y="3356693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76B7C02-76A4-481A-9A53-0F27D1112117}"/>
              </a:ext>
            </a:extLst>
          </p:cNvPr>
          <p:cNvSpPr/>
          <p:nvPr/>
        </p:nvSpPr>
        <p:spPr>
          <a:xfrm>
            <a:off x="1486137" y="442519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8ED64174-9DE0-4CF1-826D-9312EE383CB6}"/>
              </a:ext>
            </a:extLst>
          </p:cNvPr>
          <p:cNvSpPr/>
          <p:nvPr/>
        </p:nvSpPr>
        <p:spPr>
          <a:xfrm>
            <a:off x="4740006" y="442519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774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B1AFE22D-2940-44F7-B608-AE77FF5CB52F}"/>
              </a:ext>
            </a:extLst>
          </p:cNvPr>
          <p:cNvSpPr/>
          <p:nvPr/>
        </p:nvSpPr>
        <p:spPr>
          <a:xfrm>
            <a:off x="4760969" y="442959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D: helped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82F2252B-6B15-4735-87B9-CD5DE6AF9D0C}"/>
              </a:ext>
            </a:extLst>
          </p:cNvPr>
          <p:cNvSpPr/>
          <p:nvPr/>
        </p:nvSpPr>
        <p:spPr>
          <a:xfrm>
            <a:off x="1475656" y="443037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C:	help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12D761E3-51B4-4870-A215-CF90786D0C43}"/>
              </a:ext>
            </a:extLst>
          </p:cNvPr>
          <p:cNvSpPr/>
          <p:nvPr/>
        </p:nvSpPr>
        <p:spPr>
          <a:xfrm>
            <a:off x="4760969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B: sneezes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D237DEB7-D0C5-4CF7-BDDA-2EF89E7C4710}"/>
              </a:ext>
            </a:extLst>
          </p:cNvPr>
          <p:cNvSpPr/>
          <p:nvPr/>
        </p:nvSpPr>
        <p:spPr>
          <a:xfrm>
            <a:off x="1475655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A:	to help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C94AE19-BA5A-477B-A333-36EDEF837F66}"/>
              </a:ext>
            </a:extLst>
          </p:cNvPr>
          <p:cNvSpPr/>
          <p:nvPr/>
        </p:nvSpPr>
        <p:spPr>
          <a:xfrm>
            <a:off x="1800225" y="620688"/>
            <a:ext cx="5543550" cy="136842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Question 7:   1 point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He _____ me with my chores.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C8C4CE3E-2EEF-4161-B128-BB5B745B39EA}"/>
              </a:ext>
            </a:extLst>
          </p:cNvPr>
          <p:cNvSpPr/>
          <p:nvPr/>
        </p:nvSpPr>
        <p:spPr>
          <a:xfrm>
            <a:off x="4760969" y="4448459"/>
            <a:ext cx="2447925" cy="647700"/>
          </a:xfrm>
          <a:prstGeom prst="hexagon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94C2AA2-61AA-4F83-98C3-AFF7975513CC}"/>
              </a:ext>
            </a:extLst>
          </p:cNvPr>
          <p:cNvSpPr/>
          <p:nvPr/>
        </p:nvSpPr>
        <p:spPr>
          <a:xfrm>
            <a:off x="1475654" y="3386917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76B7C02-76A4-481A-9A53-0F27D1112117}"/>
              </a:ext>
            </a:extLst>
          </p:cNvPr>
          <p:cNvSpPr/>
          <p:nvPr/>
        </p:nvSpPr>
        <p:spPr>
          <a:xfrm>
            <a:off x="1475654" y="4448459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8ED64174-9DE0-4CF1-826D-9312EE383CB6}"/>
              </a:ext>
            </a:extLst>
          </p:cNvPr>
          <p:cNvSpPr/>
          <p:nvPr/>
        </p:nvSpPr>
        <p:spPr>
          <a:xfrm>
            <a:off x="4760968" y="3380742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616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B1AFE22D-2940-44F7-B608-AE77FF5CB52F}"/>
              </a:ext>
            </a:extLst>
          </p:cNvPr>
          <p:cNvSpPr/>
          <p:nvPr/>
        </p:nvSpPr>
        <p:spPr>
          <a:xfrm>
            <a:off x="4760969" y="442959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D: sang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82F2252B-6B15-4735-87B9-CD5DE6AF9D0C}"/>
              </a:ext>
            </a:extLst>
          </p:cNvPr>
          <p:cNvSpPr/>
          <p:nvPr/>
        </p:nvSpPr>
        <p:spPr>
          <a:xfrm>
            <a:off x="1475656" y="4430370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C:	singing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12D761E3-51B4-4870-A215-CF90786D0C43}"/>
              </a:ext>
            </a:extLst>
          </p:cNvPr>
          <p:cNvSpPr/>
          <p:nvPr/>
        </p:nvSpPr>
        <p:spPr>
          <a:xfrm>
            <a:off x="4760969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B: sung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D237DEB7-D0C5-4CF7-BDDA-2EF89E7C4710}"/>
              </a:ext>
            </a:extLst>
          </p:cNvPr>
          <p:cNvSpPr/>
          <p:nvPr/>
        </p:nvSpPr>
        <p:spPr>
          <a:xfrm>
            <a:off x="1475655" y="3361873"/>
            <a:ext cx="2447925" cy="6477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r>
              <a:rPr lang="en-GB" dirty="0"/>
              <a:t>A:	to sing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C94AE19-BA5A-477B-A333-36EDEF837F66}"/>
              </a:ext>
            </a:extLst>
          </p:cNvPr>
          <p:cNvSpPr/>
          <p:nvPr/>
        </p:nvSpPr>
        <p:spPr>
          <a:xfrm>
            <a:off x="1800225" y="620688"/>
            <a:ext cx="5543550" cy="1368425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Question 8:   1 point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My mom is baking cookies and _____.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C8C4CE3E-2EEF-4161-B128-BB5B745B39EA}"/>
              </a:ext>
            </a:extLst>
          </p:cNvPr>
          <p:cNvSpPr/>
          <p:nvPr/>
        </p:nvSpPr>
        <p:spPr>
          <a:xfrm>
            <a:off x="1475655" y="4429590"/>
            <a:ext cx="2447925" cy="647700"/>
          </a:xfrm>
          <a:prstGeom prst="hexagon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94C2AA2-61AA-4F83-98C3-AFF7975513CC}"/>
              </a:ext>
            </a:extLst>
          </p:cNvPr>
          <p:cNvSpPr/>
          <p:nvPr/>
        </p:nvSpPr>
        <p:spPr>
          <a:xfrm>
            <a:off x="1475654" y="3361873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76B7C02-76A4-481A-9A53-0F27D1112117}"/>
              </a:ext>
            </a:extLst>
          </p:cNvPr>
          <p:cNvSpPr/>
          <p:nvPr/>
        </p:nvSpPr>
        <p:spPr>
          <a:xfrm>
            <a:off x="4760968" y="4429590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8ED64174-9DE0-4CF1-826D-9312EE383CB6}"/>
              </a:ext>
            </a:extLst>
          </p:cNvPr>
          <p:cNvSpPr/>
          <p:nvPr/>
        </p:nvSpPr>
        <p:spPr>
          <a:xfrm>
            <a:off x="4760969" y="3361873"/>
            <a:ext cx="2447925" cy="647700"/>
          </a:xfrm>
          <a:prstGeom prst="hexagon">
            <a:avLst/>
          </a:prstGeom>
          <a:solidFill>
            <a:srgbClr val="C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8775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34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175</TotalTime>
  <Words>254</Words>
  <Application>Microsoft Office PowerPoint</Application>
  <PresentationFormat>On-screen Show (4:3)</PresentationFormat>
  <Paragraphs>64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learn more about Participles, go here: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Sarah Shaw</cp:lastModifiedBy>
  <cp:revision>22</cp:revision>
  <dcterms:created xsi:type="dcterms:W3CDTF">2010-12-03T12:14:22Z</dcterms:created>
  <dcterms:modified xsi:type="dcterms:W3CDTF">2019-04-15T15:52:10Z</dcterms:modified>
</cp:coreProperties>
</file>