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4/12/2019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4/12/2019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887FE-8B64-48E4-BAAA-838BFC79A2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4157" y="1432223"/>
            <a:ext cx="10167995" cy="3035808"/>
          </a:xfrm>
        </p:spPr>
        <p:txBody>
          <a:bodyPr/>
          <a:lstStyle/>
          <a:p>
            <a:r>
              <a:rPr lang="en-US" sz="8600" dirty="0"/>
              <a:t>HOW TO WRITE SENTENCEs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C60AAF-422F-4126-B9C1-23E34F26F6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 Miss Annie’s Class</a:t>
            </a:r>
          </a:p>
        </p:txBody>
      </p:sp>
    </p:spTree>
    <p:extLst>
      <p:ext uri="{BB962C8B-B14F-4D97-AF65-F5344CB8AC3E}">
        <p14:creationId xmlns:p14="http://schemas.microsoft.com/office/powerpoint/2010/main" val="42783711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E6634-76B7-40FC-B22C-FF73EC79B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9640" y="685800"/>
            <a:ext cx="3382530" cy="1737360"/>
          </a:xfrm>
        </p:spPr>
        <p:txBody>
          <a:bodyPr>
            <a:normAutofit fontScale="90000"/>
          </a:bodyPr>
          <a:lstStyle/>
          <a:p>
            <a:r>
              <a:rPr lang="en-US" dirty="0"/>
              <a:t>WRITE A 500 word story that uses simple, compound, and complex sentences.</a:t>
            </a: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A1195506-F0D2-4D33-8B0E-52FCE9914551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0178" r="20178"/>
          <a:stretch>
            <a:fillRect/>
          </a:stretch>
        </p:blipFill>
        <p:spPr/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5367F8-6FBE-404F-9201-D000330D2CA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sz="2000" dirty="0"/>
              <a:t>What is friendship?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1970D1-CB0A-4802-B4A3-D790787DE1AA}"/>
              </a:ext>
            </a:extLst>
          </p:cNvPr>
          <p:cNvSpPr/>
          <p:nvPr/>
        </p:nvSpPr>
        <p:spPr>
          <a:xfrm>
            <a:off x="8303740" y="2314754"/>
            <a:ext cx="369526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YOUR PROMPT:</a:t>
            </a:r>
          </a:p>
        </p:txBody>
      </p:sp>
    </p:spTree>
    <p:extLst>
      <p:ext uri="{BB962C8B-B14F-4D97-AF65-F5344CB8AC3E}">
        <p14:creationId xmlns:p14="http://schemas.microsoft.com/office/powerpoint/2010/main" val="190242761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6BFCF-AB9F-4EDE-85D6-F82BE6ED0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SIMPLE</a:t>
            </a:r>
            <a:br>
              <a:rPr lang="en-US" dirty="0"/>
            </a:br>
            <a:r>
              <a:rPr lang="en-US" dirty="0"/>
              <a:t>COMPOUND</a:t>
            </a:r>
            <a:br>
              <a:rPr lang="en-US" dirty="0"/>
            </a:br>
            <a:r>
              <a:rPr lang="en-US" dirty="0"/>
              <a:t>COMPLEX</a:t>
            </a: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F6E0C85A-44CE-487F-A376-D3D8287E7581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t="15341" b="24905"/>
          <a:stretch/>
        </p:blipFill>
        <p:spPr>
          <a:xfrm>
            <a:off x="0" y="462516"/>
            <a:ext cx="8303740" cy="5932967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50C9D9-13B0-4FF3-8DE7-1847E5CF87C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Today we are going to go over three different types of sentences.</a:t>
            </a:r>
          </a:p>
          <a:p>
            <a:r>
              <a:rPr lang="en-US" sz="1800" dirty="0"/>
              <a:t>These will be on our test this Friday so pay attention!</a:t>
            </a:r>
          </a:p>
        </p:txBody>
      </p:sp>
    </p:spTree>
    <p:extLst>
      <p:ext uri="{BB962C8B-B14F-4D97-AF65-F5344CB8AC3E}">
        <p14:creationId xmlns:p14="http://schemas.microsoft.com/office/powerpoint/2010/main" val="2582090907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D11352C-9B3F-4DED-95EE-F6A8C198AD1A}"/>
              </a:ext>
            </a:extLst>
          </p:cNvPr>
          <p:cNvSpPr/>
          <p:nvPr/>
        </p:nvSpPr>
        <p:spPr>
          <a:xfrm>
            <a:off x="0" y="-194872"/>
            <a:ext cx="12966492" cy="73451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690867-E402-41C8-921F-20B13F4B9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SIMPLE SENTENCES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8C021-7923-4D05-A0B0-5F8B7C9BC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A simple sentence consists of one independent clause.</a:t>
            </a:r>
          </a:p>
          <a:p>
            <a:pPr marL="0" indent="0" algn="ctr">
              <a:buNone/>
            </a:pPr>
            <a:r>
              <a:rPr lang="en-US" dirty="0"/>
              <a:t>An independent clause contains a subject and verb and expresses a complete thought.</a:t>
            </a:r>
          </a:p>
          <a:p>
            <a:pPr marL="0" indent="0" algn="ctr">
              <a:buNone/>
            </a:pPr>
            <a:r>
              <a:rPr lang="en-US" dirty="0"/>
              <a:t>EXAMPLES:</a:t>
            </a:r>
          </a:p>
          <a:p>
            <a:pPr algn="ctr"/>
            <a:r>
              <a:rPr lang="en-US" dirty="0"/>
              <a:t>I walked to the store.</a:t>
            </a:r>
          </a:p>
          <a:p>
            <a:pPr algn="ctr"/>
            <a:r>
              <a:rPr lang="en-US" dirty="0"/>
              <a:t>I am hungry.</a:t>
            </a:r>
          </a:p>
          <a:p>
            <a:pPr algn="ctr"/>
            <a:r>
              <a:rPr lang="en-US" dirty="0"/>
              <a:t>We ate dinner last night.</a:t>
            </a:r>
          </a:p>
          <a:p>
            <a:pPr algn="ctr"/>
            <a:r>
              <a:rPr lang="en-US" dirty="0"/>
              <a:t>Sentences can be simple.</a:t>
            </a:r>
          </a:p>
        </p:txBody>
      </p:sp>
    </p:spTree>
    <p:extLst>
      <p:ext uri="{BB962C8B-B14F-4D97-AF65-F5344CB8AC3E}">
        <p14:creationId xmlns:p14="http://schemas.microsoft.com/office/powerpoint/2010/main" val="992432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4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1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A4C63-A413-4BEC-B820-77F1EAECD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Simple Sentences are simple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C2B49-5A7B-4B11-A14E-983B33A38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 am…</a:t>
            </a:r>
          </a:p>
          <a:p>
            <a:pPr lvl="1"/>
            <a:r>
              <a:rPr lang="en-US" dirty="0"/>
              <a:t>I am going to do my homework.</a:t>
            </a:r>
          </a:p>
          <a:p>
            <a:r>
              <a:rPr lang="en-US" dirty="0"/>
              <a:t>I thought…</a:t>
            </a:r>
          </a:p>
          <a:p>
            <a:pPr lvl="1"/>
            <a:r>
              <a:rPr lang="en-US" dirty="0"/>
              <a:t>I thought you were doing your homework?</a:t>
            </a:r>
          </a:p>
          <a:p>
            <a:r>
              <a:rPr lang="en-US" dirty="0"/>
              <a:t>That is…</a:t>
            </a:r>
          </a:p>
          <a:p>
            <a:pPr lvl="1"/>
            <a:r>
              <a:rPr lang="en-US" dirty="0"/>
              <a:t>That is absolutely untrue.</a:t>
            </a:r>
          </a:p>
          <a:p>
            <a:pPr lvl="2"/>
            <a:r>
              <a:rPr lang="en-US" dirty="0"/>
              <a:t>I have never done homework before.</a:t>
            </a:r>
          </a:p>
          <a:p>
            <a:r>
              <a:rPr lang="en-US" dirty="0"/>
              <a:t>I believe…</a:t>
            </a:r>
          </a:p>
          <a:p>
            <a:r>
              <a:rPr lang="en-US" dirty="0"/>
              <a:t>She started…</a:t>
            </a:r>
          </a:p>
          <a:p>
            <a:r>
              <a:rPr lang="en-US" dirty="0"/>
              <a:t>He loved…</a:t>
            </a:r>
          </a:p>
          <a:p>
            <a:r>
              <a:rPr lang="en-US" dirty="0"/>
              <a:t>Tomorrow we’ll…</a:t>
            </a:r>
          </a:p>
          <a:p>
            <a:r>
              <a:rPr lang="en-US" dirty="0"/>
              <a:t>Today is…</a:t>
            </a:r>
          </a:p>
          <a:p>
            <a:r>
              <a:rPr lang="en-US" dirty="0"/>
              <a:t>Our lesson is…</a:t>
            </a:r>
          </a:p>
          <a:p>
            <a:r>
              <a:rPr lang="en-US" dirty="0"/>
              <a:t>Your homework is…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BE0B9F-1E14-4E59-87FF-5B25508EA9F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They Express a COMPLETE thought.</a:t>
            </a:r>
          </a:p>
          <a:p>
            <a:endParaRPr lang="en-US" sz="1800" dirty="0"/>
          </a:p>
          <a:p>
            <a:r>
              <a:rPr lang="en-US" sz="1800" dirty="0"/>
              <a:t>Let’s come up with our own Simple Sentences using this sample sentence starter.</a:t>
            </a:r>
          </a:p>
        </p:txBody>
      </p:sp>
    </p:spTree>
    <p:extLst>
      <p:ext uri="{BB962C8B-B14F-4D97-AF65-F5344CB8AC3E}">
        <p14:creationId xmlns:p14="http://schemas.microsoft.com/office/powerpoint/2010/main" val="2483713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4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9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2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7D6EB81-9DD4-486D-AFAA-02156E715D8E}"/>
              </a:ext>
            </a:extLst>
          </p:cNvPr>
          <p:cNvSpPr/>
          <p:nvPr/>
        </p:nvSpPr>
        <p:spPr>
          <a:xfrm>
            <a:off x="0" y="-149902"/>
            <a:ext cx="12456826" cy="725524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ADBE90-804E-4C2B-9E9B-D34CEF7F2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Compound Sentences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F629D-EA10-4933-A5E7-98D094547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compound sentence is two (or more) independent clauses joined by a conjunction or semi-colon.</a:t>
            </a:r>
          </a:p>
          <a:p>
            <a:pPr marL="0" indent="0">
              <a:buNone/>
            </a:pPr>
            <a:r>
              <a:rPr lang="en-US" dirty="0"/>
              <a:t>Each of these clauses could form a sentence on their own.</a:t>
            </a:r>
          </a:p>
          <a:p>
            <a:pPr marL="0" indent="0">
              <a:buNone/>
            </a:pPr>
            <a:r>
              <a:rPr lang="en-US" dirty="0"/>
              <a:t>EXAMPLES:</a:t>
            </a:r>
          </a:p>
          <a:p>
            <a:r>
              <a:rPr lang="en-US" dirty="0"/>
              <a:t>I was going to go to the store but Mary thought I should go to the movies.</a:t>
            </a:r>
          </a:p>
          <a:p>
            <a:r>
              <a:rPr lang="en-US" dirty="0"/>
              <a:t>I like coffee and Mary likes tea.</a:t>
            </a:r>
          </a:p>
          <a:p>
            <a:r>
              <a:rPr lang="en-US" dirty="0"/>
              <a:t>Mary went to work but Mark went to the store</a:t>
            </a:r>
          </a:p>
          <a:p>
            <a:r>
              <a:rPr lang="en-US" dirty="0"/>
              <a:t>Our car broke down and caused us to be late.</a:t>
            </a:r>
          </a:p>
        </p:txBody>
      </p:sp>
    </p:spTree>
    <p:extLst>
      <p:ext uri="{BB962C8B-B14F-4D97-AF65-F5344CB8AC3E}">
        <p14:creationId xmlns:p14="http://schemas.microsoft.com/office/powerpoint/2010/main" val="245691169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C7CDF-322F-4C5A-92DD-48CA943AD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Coordinating Conjunctions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87BEEC-7285-44EE-BD02-6E1BFA3A0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180" y="918972"/>
            <a:ext cx="6711696" cy="5020056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And</a:t>
            </a:r>
          </a:p>
          <a:p>
            <a:pPr algn="ctr"/>
            <a:r>
              <a:rPr lang="en-US" sz="4000" dirty="0"/>
              <a:t>But</a:t>
            </a:r>
          </a:p>
          <a:p>
            <a:pPr algn="ctr"/>
            <a:r>
              <a:rPr lang="en-US" sz="4000" dirty="0"/>
              <a:t>Or</a:t>
            </a:r>
          </a:p>
          <a:p>
            <a:pPr algn="ctr"/>
            <a:r>
              <a:rPr lang="en-US" sz="4000" dirty="0"/>
              <a:t>Nor</a:t>
            </a:r>
          </a:p>
          <a:p>
            <a:pPr algn="ctr"/>
            <a:r>
              <a:rPr lang="en-US" sz="4000" dirty="0"/>
              <a:t>For</a:t>
            </a:r>
          </a:p>
          <a:p>
            <a:pPr algn="ctr"/>
            <a:r>
              <a:rPr lang="en-US" sz="4000" dirty="0"/>
              <a:t>Yet</a:t>
            </a:r>
          </a:p>
          <a:p>
            <a:pPr algn="ctr"/>
            <a:r>
              <a:rPr lang="en-US" sz="4000" dirty="0"/>
              <a:t>So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66BD6D-EAA7-4774-8771-E0FCD15311E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This will be on your test!</a:t>
            </a:r>
          </a:p>
          <a:p>
            <a:r>
              <a:rPr lang="en-US" sz="1600" dirty="0"/>
              <a:t>What ways can you use these to create a compound sentence?</a:t>
            </a:r>
          </a:p>
          <a:p>
            <a:r>
              <a:rPr lang="en-US" sz="1600" dirty="0"/>
              <a:t>Can you create a compound sentence?</a:t>
            </a:r>
          </a:p>
        </p:txBody>
      </p:sp>
    </p:spTree>
    <p:extLst>
      <p:ext uri="{BB962C8B-B14F-4D97-AF65-F5344CB8AC3E}">
        <p14:creationId xmlns:p14="http://schemas.microsoft.com/office/powerpoint/2010/main" val="40924017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0"/>
                            </p:stCondLst>
                            <p:childTnLst>
                              <p:par>
                                <p:cTn id="9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F19ECD3-FDF4-4A88-947E-FE6B862442FF}"/>
              </a:ext>
            </a:extLst>
          </p:cNvPr>
          <p:cNvSpPr/>
          <p:nvPr/>
        </p:nvSpPr>
        <p:spPr>
          <a:xfrm>
            <a:off x="-134911" y="-284813"/>
            <a:ext cx="13416196" cy="739015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23ADEE-E750-4BE5-8C14-30E657C55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 Sentences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D1871-4B4C-478E-A134-2A57AAF73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complex sentence consists of an independent clause plus a dependent clause.</a:t>
            </a:r>
          </a:p>
          <a:p>
            <a:pPr marL="0" indent="0">
              <a:buNone/>
            </a:pPr>
            <a:r>
              <a:rPr lang="en-US" dirty="0"/>
              <a:t>A dependent clause starts with a subordinating conjunction or a relative pronoun, and contains a subject and verb, but does not express a complete thought.</a:t>
            </a:r>
          </a:p>
          <a:p>
            <a:pPr marL="0" indent="0">
              <a:buNone/>
            </a:pPr>
            <a:r>
              <a:rPr lang="en-US" dirty="0"/>
              <a:t>EXAMPLES:</a:t>
            </a:r>
          </a:p>
          <a:p>
            <a:r>
              <a:rPr lang="en-US" dirty="0"/>
              <a:t>We missed our plane because we were late.</a:t>
            </a:r>
          </a:p>
          <a:p>
            <a:r>
              <a:rPr lang="en-US" dirty="0"/>
              <a:t>Our dog barks when she hears a noise.</a:t>
            </a:r>
          </a:p>
          <a:p>
            <a:r>
              <a:rPr lang="en-US" dirty="0"/>
              <a:t>He left in a hurry after he got a phone call.</a:t>
            </a:r>
          </a:p>
          <a:p>
            <a:r>
              <a:rPr lang="en-US" dirty="0"/>
              <a:t>Do you know the man who is talking to Mary?</a:t>
            </a:r>
          </a:p>
          <a:p>
            <a:r>
              <a:rPr lang="en-US" dirty="0"/>
              <a:t>There was no way to go back to the diner once we were in Texas.</a:t>
            </a:r>
          </a:p>
        </p:txBody>
      </p:sp>
    </p:spTree>
    <p:extLst>
      <p:ext uri="{BB962C8B-B14F-4D97-AF65-F5344CB8AC3E}">
        <p14:creationId xmlns:p14="http://schemas.microsoft.com/office/powerpoint/2010/main" val="1172110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847E7-18B3-4ECC-B768-04F1C213F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4748" y="685800"/>
            <a:ext cx="3642360" cy="1737360"/>
          </a:xfrm>
        </p:spPr>
        <p:txBody>
          <a:bodyPr>
            <a:normAutofit/>
          </a:bodyPr>
          <a:lstStyle/>
          <a:p>
            <a:r>
              <a:rPr lang="en-US" sz="4000" dirty="0"/>
              <a:t>subordinating conjunctions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C20CF-1224-4BA4-A2F6-2A54FD468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sz="2400" dirty="0"/>
              <a:t>After</a:t>
            </a:r>
          </a:p>
          <a:p>
            <a:r>
              <a:rPr lang="en-US" sz="2400" dirty="0"/>
              <a:t>Although</a:t>
            </a:r>
          </a:p>
          <a:p>
            <a:r>
              <a:rPr lang="en-US" sz="2400" dirty="0"/>
              <a:t>As</a:t>
            </a:r>
          </a:p>
          <a:p>
            <a:r>
              <a:rPr lang="en-US" sz="2400" dirty="0"/>
              <a:t>Because</a:t>
            </a:r>
          </a:p>
          <a:p>
            <a:r>
              <a:rPr lang="en-US" sz="2400" dirty="0"/>
              <a:t>Before</a:t>
            </a:r>
          </a:p>
          <a:p>
            <a:r>
              <a:rPr lang="en-US" sz="2400" dirty="0"/>
              <a:t>How</a:t>
            </a:r>
          </a:p>
          <a:p>
            <a:r>
              <a:rPr lang="en-US" sz="2400" dirty="0"/>
              <a:t>If</a:t>
            </a:r>
          </a:p>
          <a:p>
            <a:r>
              <a:rPr lang="en-US" sz="2400" dirty="0"/>
              <a:t>Once</a:t>
            </a:r>
          </a:p>
          <a:p>
            <a:r>
              <a:rPr lang="en-US" sz="2400" dirty="0"/>
              <a:t>Since</a:t>
            </a:r>
          </a:p>
          <a:p>
            <a:endParaRPr lang="en-US" sz="2400" dirty="0"/>
          </a:p>
          <a:p>
            <a:r>
              <a:rPr lang="en-US" sz="2400" dirty="0"/>
              <a:t>Than</a:t>
            </a:r>
          </a:p>
          <a:p>
            <a:r>
              <a:rPr lang="en-US" sz="2400" dirty="0"/>
              <a:t>That</a:t>
            </a:r>
          </a:p>
          <a:p>
            <a:r>
              <a:rPr lang="en-US" sz="2400" dirty="0"/>
              <a:t>Though</a:t>
            </a:r>
          </a:p>
          <a:p>
            <a:r>
              <a:rPr lang="en-US" sz="2400" dirty="0"/>
              <a:t>Till</a:t>
            </a:r>
          </a:p>
          <a:p>
            <a:r>
              <a:rPr lang="en-US" sz="2400" dirty="0"/>
              <a:t>Until</a:t>
            </a:r>
          </a:p>
          <a:p>
            <a:r>
              <a:rPr lang="en-US" sz="2400" dirty="0"/>
              <a:t>When</a:t>
            </a:r>
          </a:p>
          <a:p>
            <a:r>
              <a:rPr lang="en-US" sz="2400" dirty="0"/>
              <a:t>Where</a:t>
            </a:r>
          </a:p>
          <a:p>
            <a:r>
              <a:rPr lang="en-US" sz="2400" dirty="0"/>
              <a:t>Whether</a:t>
            </a:r>
          </a:p>
          <a:p>
            <a:r>
              <a:rPr lang="en-US" sz="2400" dirty="0"/>
              <a:t>While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41E0A6-A5E3-4819-92C2-8F0A492ECE5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This will be on your test as well.</a:t>
            </a:r>
          </a:p>
        </p:txBody>
      </p:sp>
    </p:spTree>
    <p:extLst>
      <p:ext uri="{BB962C8B-B14F-4D97-AF65-F5344CB8AC3E}">
        <p14:creationId xmlns:p14="http://schemas.microsoft.com/office/powerpoint/2010/main" val="288343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0"/>
                            </p:stCondLst>
                            <p:childTnLst>
                              <p:par>
                                <p:cTn id="9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4000"/>
                            </p:stCondLst>
                            <p:childTnLst>
                              <p:par>
                                <p:cTn id="12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6000"/>
                            </p:stCondLst>
                            <p:childTnLst>
                              <p:par>
                                <p:cTn id="14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20000"/>
                            </p:stCondLst>
                            <p:childTnLst>
                              <p:par>
                                <p:cTn id="17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2000"/>
                            </p:stCondLst>
                            <p:childTnLst>
                              <p:par>
                                <p:cTn id="19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24000"/>
                            </p:stCondLst>
                            <p:childTnLst>
                              <p:par>
                                <p:cTn id="20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26000"/>
                            </p:stCondLst>
                            <p:childTnLst>
                              <p:par>
                                <p:cTn id="22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28000"/>
                            </p:stCondLst>
                            <p:childTnLst>
                              <p:par>
                                <p:cTn id="24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30000"/>
                            </p:stCondLst>
                            <p:childTnLst>
                              <p:par>
                                <p:cTn id="26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32000"/>
                            </p:stCondLst>
                            <p:childTnLst>
                              <p:par>
                                <p:cTn id="27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34000"/>
                            </p:stCondLst>
                            <p:childTnLst>
                              <p:par>
                                <p:cTn id="29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B40D4-EC57-4AD6-A650-D1398FB1C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Relative Pronouns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8EA28-9519-4009-AFFB-B0A5C3C78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0987"/>
            <a:ext cx="6711696" cy="5020056"/>
          </a:xfrm>
        </p:spPr>
        <p:txBody>
          <a:bodyPr>
            <a:normAutofit/>
          </a:bodyPr>
          <a:lstStyle/>
          <a:p>
            <a:pPr algn="ctr"/>
            <a:endParaRPr lang="en-US" sz="4000" dirty="0"/>
          </a:p>
          <a:p>
            <a:pPr algn="ctr"/>
            <a:endParaRPr lang="en-US" sz="4000" dirty="0"/>
          </a:p>
          <a:p>
            <a:pPr algn="ctr"/>
            <a:r>
              <a:rPr lang="en-US" sz="4000" dirty="0"/>
              <a:t>That</a:t>
            </a:r>
          </a:p>
          <a:p>
            <a:pPr algn="ctr"/>
            <a:r>
              <a:rPr lang="en-US" sz="4000" dirty="0"/>
              <a:t>Which</a:t>
            </a:r>
          </a:p>
          <a:p>
            <a:pPr algn="ctr"/>
            <a:r>
              <a:rPr lang="en-US" sz="4000" dirty="0"/>
              <a:t>Who</a:t>
            </a:r>
          </a:p>
          <a:p>
            <a:pPr algn="ctr"/>
            <a:r>
              <a:rPr lang="en-US" sz="4000" dirty="0"/>
              <a:t>Whom</a:t>
            </a:r>
          </a:p>
          <a:p>
            <a:pPr algn="ctr"/>
            <a:r>
              <a:rPr lang="en-US" sz="4000" dirty="0"/>
              <a:t>Whose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F00C33-CA03-46AC-B895-397F8CBBF08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No, they’re not your distant cousins.</a:t>
            </a:r>
          </a:p>
          <a:p>
            <a:r>
              <a:rPr lang="en-US" sz="1800" dirty="0"/>
              <a:t>They will be on the test!</a:t>
            </a:r>
          </a:p>
        </p:txBody>
      </p:sp>
    </p:spTree>
    <p:extLst>
      <p:ext uri="{BB962C8B-B14F-4D97-AF65-F5344CB8AC3E}">
        <p14:creationId xmlns:p14="http://schemas.microsoft.com/office/powerpoint/2010/main" val="2779040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36</TotalTime>
  <Words>457</Words>
  <Application>Microsoft Office PowerPoint</Application>
  <PresentationFormat>Widescreen</PresentationFormat>
  <Paragraphs>98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Rockwell</vt:lpstr>
      <vt:lpstr>Rockwell Condensed</vt:lpstr>
      <vt:lpstr>Wingdings</vt:lpstr>
      <vt:lpstr>Wood Type</vt:lpstr>
      <vt:lpstr>HOW TO WRITE SENTENCEs</vt:lpstr>
      <vt:lpstr>SIMPLE COMPOUND COMPLEX</vt:lpstr>
      <vt:lpstr>SIMPLE SENTENCES</vt:lpstr>
      <vt:lpstr>Simple Sentences are simple</vt:lpstr>
      <vt:lpstr>Compound Sentences</vt:lpstr>
      <vt:lpstr>Coordinating Conjunctions</vt:lpstr>
      <vt:lpstr>Complex Sentences</vt:lpstr>
      <vt:lpstr>subordinating conjunctions</vt:lpstr>
      <vt:lpstr>Relative Pronouns</vt:lpstr>
      <vt:lpstr>WRITE A 500 word story that uses simple, compound, and complex sentences.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WRITE SENTENCEs</dc:title>
  <dc:creator>Sarah Shaw</dc:creator>
  <cp:lastModifiedBy>Sarah Shaw</cp:lastModifiedBy>
  <cp:revision>4</cp:revision>
  <dcterms:created xsi:type="dcterms:W3CDTF">2019-04-12T11:29:28Z</dcterms:created>
  <dcterms:modified xsi:type="dcterms:W3CDTF">2019-04-12T12:05:34Z</dcterms:modified>
</cp:coreProperties>
</file>