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58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9"/>
    <p:restoredTop sz="92166"/>
  </p:normalViewPr>
  <p:slideViewPr>
    <p:cSldViewPr snapToGrid="0" snapToObjects="1">
      <p:cViewPr varScale="1">
        <p:scale>
          <a:sx n="56" d="100"/>
          <a:sy n="56" d="100"/>
        </p:scale>
        <p:origin x="1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3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38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05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9651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74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18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4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0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3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7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8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5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0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326A-D896-9E48-82F4-80E55C65E3E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3F9A5F-9F4F-A845-915D-ABCD0202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2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6708-5C5C-4341-863F-4B71B3D5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54" y="276892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/>
              <a:t>PLANT CELLS</a:t>
            </a:r>
          </a:p>
        </p:txBody>
      </p:sp>
    </p:spTree>
    <p:extLst>
      <p:ext uri="{BB962C8B-B14F-4D97-AF65-F5344CB8AC3E}">
        <p14:creationId xmlns:p14="http://schemas.microsoft.com/office/powerpoint/2010/main" val="2923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CCAC7-B48A-874E-952F-34329B9D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Ribosomes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607DB-20E2-0F4A-9A72-D9482F276D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ribosomes build protein for the cells to use. </a:t>
            </a:r>
          </a:p>
          <a:p>
            <a:r>
              <a:rPr lang="en-US" dirty="0"/>
              <a:t>When you look at a picture of a cell, the ribosomes look like little dots that float around the cell or are attached to some of the organelles. </a:t>
            </a:r>
          </a:p>
          <a:p>
            <a:r>
              <a:rPr lang="en-US" dirty="0"/>
              <a:t>Ribosomes can found in every kind of cell, including animal cells.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B450C-57B3-2C43-B59E-06CF2C441C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5455" y="1703388"/>
            <a:ext cx="3584190" cy="388143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7DECEDA7-94AC-9A42-A1C5-68D1BBC14822}"/>
              </a:ext>
            </a:extLst>
          </p:cNvPr>
          <p:cNvSpPr/>
          <p:nvPr/>
        </p:nvSpPr>
        <p:spPr>
          <a:xfrm rot="10800000">
            <a:off x="8859645" y="3575195"/>
            <a:ext cx="2011680" cy="1051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2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1596-56BE-A44C-8B01-6C79905D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Lysosomes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C2A69-6AC8-0D4D-BC5B-1043A55BD8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Lysosomes help in breaking down waste into simple compounds for other organelles to use. </a:t>
            </a:r>
          </a:p>
          <a:p>
            <a:r>
              <a:rPr lang="en-US" dirty="0"/>
              <a:t>They play a vital role in maintaining the cell and keeping it healthy. </a:t>
            </a:r>
          </a:p>
          <a:p>
            <a:r>
              <a:rPr lang="en-US" dirty="0"/>
              <a:t>Lysosomes work together with other organelles, such as the mitochondria, which converts the nutrients into energy.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9C1EF-4370-CD47-AC9B-2829EAFD9B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668" y="2159924"/>
            <a:ext cx="3584190" cy="388143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F8395D04-372C-E94C-90E8-3DA9550D707E}"/>
              </a:ext>
            </a:extLst>
          </p:cNvPr>
          <p:cNvSpPr/>
          <p:nvPr/>
        </p:nvSpPr>
        <p:spPr>
          <a:xfrm rot="4709428">
            <a:off x="3989108" y="2274225"/>
            <a:ext cx="1973118" cy="75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66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BF84-FC3D-C542-9720-70E3ABEA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Mitochondria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628EC-E99A-2B49-90BF-61BC50DFDD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mitochondria converts oxygen and nutrients into energy.</a:t>
            </a:r>
          </a:p>
          <a:p>
            <a:r>
              <a:rPr lang="en-US" dirty="0"/>
              <a:t>Their function is to produce energy for the cell. </a:t>
            </a:r>
          </a:p>
          <a:p>
            <a:r>
              <a:rPr lang="en-US" dirty="0"/>
              <a:t>The number of mitochondria within a cell varies depending on the cell type. </a:t>
            </a:r>
          </a:p>
          <a:p>
            <a:r>
              <a:rPr lang="en-US" dirty="0"/>
              <a:t>The mitochondria organelles are the powerhouse of the cell.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701A0F-D9A2-E543-83C0-00E59FED1D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668" y="2159924"/>
            <a:ext cx="3584190" cy="388143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BF37C770-F6AC-3B4B-A8C1-D80AB54833D3}"/>
              </a:ext>
            </a:extLst>
          </p:cNvPr>
          <p:cNvSpPr/>
          <p:nvPr/>
        </p:nvSpPr>
        <p:spPr>
          <a:xfrm rot="17791218">
            <a:off x="5398688" y="5747995"/>
            <a:ext cx="1185702" cy="586731"/>
          </a:xfrm>
          <a:prstGeom prst="rightArrow">
            <a:avLst>
              <a:gd name="adj1" fmla="val 549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54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5D95-3546-4842-97BA-1B834BC9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Endoplasmic Reticulum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ED8A0-F218-754C-856D-1CF910FE26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endoplasmic reticulum helps in manufacturing and transporting chemical compounds to and from the nucleus.  </a:t>
            </a:r>
          </a:p>
          <a:p>
            <a:r>
              <a:rPr lang="en-US" dirty="0"/>
              <a:t>If a cell does not have a nucleus then the ER will also not exist. </a:t>
            </a:r>
          </a:p>
          <a:p>
            <a:r>
              <a:rPr lang="en-US" dirty="0"/>
              <a:t>Therefore, the ER organelle exists in eukaryotic cells, in both plants and animals. </a:t>
            </a:r>
          </a:p>
          <a:p>
            <a:r>
              <a:rPr lang="en-US" dirty="0"/>
              <a:t>However, the ER is not found in prokaryotic cells like bacteria cells, because they do not have a nucleus.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4FD496-DEA9-024F-A7F4-F2715461FE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1155" y="1930400"/>
            <a:ext cx="3584190" cy="388143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41B9A578-3EEB-EE45-94F9-2C68CB34DB03}"/>
              </a:ext>
            </a:extLst>
          </p:cNvPr>
          <p:cNvSpPr/>
          <p:nvPr/>
        </p:nvSpPr>
        <p:spPr>
          <a:xfrm rot="11538412">
            <a:off x="8601649" y="3100069"/>
            <a:ext cx="1344705" cy="733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8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A529-4C89-8249-899E-C6C23A2F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Golgi Apparatus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256A1-A3C2-5F45-BBE5-0788B7BA60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Golgi Apparatus modifies proteins and fats that are built in the cell and prepares them for storage or transports them outside the cell.</a:t>
            </a:r>
          </a:p>
          <a:p>
            <a:r>
              <a:rPr lang="en-US" dirty="0"/>
              <a:t>The body of receives simple proteins from the ER.</a:t>
            </a:r>
          </a:p>
          <a:p>
            <a:r>
              <a:rPr lang="en-US" dirty="0"/>
              <a:t>It modifies these proteins to match the organism’s needs. </a:t>
            </a:r>
          </a:p>
          <a:p>
            <a:r>
              <a:rPr lang="en-US" dirty="0"/>
              <a:t>Once it is packaging the new protein in a new vesicle, sometimes lysosome.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839A88-293D-5A42-9C0E-67E73865FD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0068" y="1930400"/>
            <a:ext cx="3584190" cy="388143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BDE8AEC4-0EE2-AD45-8D8F-93EBEE01EA11}"/>
              </a:ext>
            </a:extLst>
          </p:cNvPr>
          <p:cNvSpPr/>
          <p:nvPr/>
        </p:nvSpPr>
        <p:spPr>
          <a:xfrm rot="18333930">
            <a:off x="5551643" y="5059702"/>
            <a:ext cx="942119" cy="591671"/>
          </a:xfrm>
          <a:prstGeom prst="rightArrow">
            <a:avLst>
              <a:gd name="adj1" fmla="val 50000"/>
              <a:gd name="adj2" fmla="val 59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2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4538-BE56-7A43-B5C9-8674531C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Peroxisomes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0E18-EEEE-A84E-AC9E-9185665F9A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peroxisomes digest toxic materials in the cell. </a:t>
            </a:r>
          </a:p>
          <a:p>
            <a:r>
              <a:rPr lang="en-US" dirty="0"/>
              <a:t>Both plant and animal cells have peroxisomes. </a:t>
            </a:r>
          </a:p>
          <a:p>
            <a:r>
              <a:rPr lang="en-US" dirty="0"/>
              <a:t>This cell organelle does a similar job as the mitochondria organelle. </a:t>
            </a:r>
          </a:p>
          <a:p>
            <a:r>
              <a:rPr lang="en-US" dirty="0"/>
              <a:t>However, it only has a single-wall membrane which holds it all together. </a:t>
            </a:r>
          </a:p>
          <a:p>
            <a:r>
              <a:rPr lang="en-US" dirty="0"/>
              <a:t>Their main job is to transform nutrients into energy.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C660EF-1852-2149-BE10-F46740F75A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9755" y="2160588"/>
            <a:ext cx="3584190" cy="388143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E06CF454-2EB4-C648-9336-1C29701232EF}"/>
              </a:ext>
            </a:extLst>
          </p:cNvPr>
          <p:cNvSpPr/>
          <p:nvPr/>
        </p:nvSpPr>
        <p:spPr>
          <a:xfrm rot="4119668">
            <a:off x="5135670" y="2580361"/>
            <a:ext cx="964504" cy="53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3B3B2-7392-2D43-9E43-754F4203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A28D7-8CF0-4549-9B7B-51516D3D4D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vacuole stores waste products and maintains the PH level of the cell. </a:t>
            </a:r>
          </a:p>
          <a:p>
            <a:r>
              <a:rPr lang="en-US" dirty="0"/>
              <a:t>It is used in a plants daily functions of the plant cell, such as helping strengthening the cell wall. </a:t>
            </a:r>
          </a:p>
          <a:p>
            <a:r>
              <a:rPr lang="en-US" dirty="0"/>
              <a:t>The size of he vacuole is important to the function of the cell. </a:t>
            </a:r>
          </a:p>
          <a:p>
            <a:r>
              <a:rPr lang="en-US" dirty="0"/>
              <a:t>If it increases in size then the cell will also increase in size.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57535C-D7E7-6348-B5CF-A79D42EFF6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9755" y="2160588"/>
            <a:ext cx="3584190" cy="388143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B4D743FA-EA4C-E84D-A954-B34EF417D718}"/>
              </a:ext>
            </a:extLst>
          </p:cNvPr>
          <p:cNvSpPr/>
          <p:nvPr/>
        </p:nvSpPr>
        <p:spPr>
          <a:xfrm rot="10482246">
            <a:off x="8234342" y="4997886"/>
            <a:ext cx="834502" cy="551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25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68D9-F91C-5540-8BF6-0A1C6B00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Plasmodesmata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39C97-C5F5-DE49-86BF-15EA195D25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plasmodesmata enables transport of materials and communication to adjacent cells.</a:t>
            </a:r>
          </a:p>
          <a:p>
            <a:r>
              <a:rPr lang="en-US" dirty="0"/>
              <a:t>Can only be found in plant cells. </a:t>
            </a:r>
          </a:p>
          <a:p>
            <a:r>
              <a:rPr lang="en-US" dirty="0"/>
              <a:t>They act like bridges helping plant cells communicate and share with one another.</a:t>
            </a:r>
          </a:p>
          <a:p>
            <a:r>
              <a:rPr lang="en-US" dirty="0"/>
              <a:t>The plasmodesmata allows all the molecules and substances to move from plant cell to plant cell.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920602-3926-D74B-B2FD-AF4E328177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9755" y="2160588"/>
            <a:ext cx="3584190" cy="388143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01D99D19-D5A8-F147-81B8-C24799C6B27A}"/>
              </a:ext>
            </a:extLst>
          </p:cNvPr>
          <p:cNvSpPr/>
          <p:nvPr/>
        </p:nvSpPr>
        <p:spPr>
          <a:xfrm rot="12728717">
            <a:off x="8180347" y="5599135"/>
            <a:ext cx="989556" cy="676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14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5FFD-B826-DF46-93C4-5E196392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Vesicle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BB6F-F6BA-7540-AF96-D87194A208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vesicle transports materials within the cell and helps to store enzymes.</a:t>
            </a:r>
          </a:p>
          <a:p>
            <a:r>
              <a:rPr lang="en-US" dirty="0"/>
              <a:t>The vesicles are bubble-like organelles that are made of a membrane and are full of fluid. </a:t>
            </a:r>
          </a:p>
          <a:p>
            <a:r>
              <a:rPr lang="en-US" dirty="0"/>
              <a:t>Vesicles have lots of important jobs within the cell. </a:t>
            </a:r>
          </a:p>
          <a:p>
            <a:r>
              <a:rPr lang="en-US" dirty="0"/>
              <a:t>In some ways, they are like the trucks that carry food and supplies across the country.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7094D9-61B2-C542-92B3-027815C211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9755" y="2160588"/>
            <a:ext cx="3584190" cy="388143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E2F4BB96-C24B-004A-9382-908C6093626B}"/>
              </a:ext>
            </a:extLst>
          </p:cNvPr>
          <p:cNvSpPr/>
          <p:nvPr/>
        </p:nvSpPr>
        <p:spPr>
          <a:xfrm rot="18953032">
            <a:off x="5029319" y="5866151"/>
            <a:ext cx="1234631" cy="654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61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CD40-E688-B14B-BE4D-F7E56AEB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DFF0F-24E5-CE40-8B21-E723FA21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 to go over terms </a:t>
            </a:r>
          </a:p>
          <a:p>
            <a:r>
              <a:rPr lang="en-US" dirty="0"/>
              <a:t>Know the functions of each</a:t>
            </a:r>
          </a:p>
          <a:p>
            <a:r>
              <a:rPr lang="en-US" dirty="0"/>
              <a:t>Plant cell worksheet with partner is due soon </a:t>
            </a:r>
          </a:p>
          <a:p>
            <a:r>
              <a:rPr lang="en-US"/>
              <a:t>Quiz is soon </a:t>
            </a:r>
          </a:p>
        </p:txBody>
      </p:sp>
    </p:spTree>
    <p:extLst>
      <p:ext uri="{BB962C8B-B14F-4D97-AF65-F5344CB8AC3E}">
        <p14:creationId xmlns:p14="http://schemas.microsoft.com/office/powerpoint/2010/main" val="14905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4F3A-1975-1444-9AA6-EA3F4917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 PLANT CELL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B654C-BAC7-DE45-84A2-81EFB1657A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plant cell is defined as a cell which has a nucleus and organelles bounded by a think and rigid cell wall. </a:t>
            </a:r>
          </a:p>
          <a:p>
            <a:r>
              <a:rPr lang="en-US" dirty="0"/>
              <a:t>Within these rigid cell walls, there are chloroplast organelles that contain chlorophyll. </a:t>
            </a:r>
          </a:p>
          <a:p>
            <a:r>
              <a:rPr lang="en-US" dirty="0"/>
              <a:t>The chlorophyll then converts sunlight into energy and gives plant cells their green color.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5F92FC-94DE-B149-997A-2085B35738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399" y="2351031"/>
            <a:ext cx="3481917" cy="25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2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D751-3FE7-564E-BAAE-B9C24416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606C2-BFFB-3D4C-8D93-E9A8ECDE0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1880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Cell Membrane  			Cell Wall 	Cytoplasm Cytoskeleton 				Chloroplast 	Nucleus Ribosomes 	      			Lysosomes Mitochondria 			  Endoplasmic-Reticulum Golgi Apparatus 			Peroxisomes 	</a:t>
            </a:r>
          </a:p>
          <a:p>
            <a:pPr marL="0" indent="0">
              <a:buNone/>
            </a:pPr>
            <a:r>
              <a:rPr lang="en-US" sz="3600" dirty="0"/>
              <a:t>Vacuole 						Plasmodesmata-Vesicle  	</a:t>
            </a:r>
          </a:p>
        </p:txBody>
      </p:sp>
    </p:spTree>
    <p:extLst>
      <p:ext uri="{BB962C8B-B14F-4D97-AF65-F5344CB8AC3E}">
        <p14:creationId xmlns:p14="http://schemas.microsoft.com/office/powerpoint/2010/main" val="322889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8EC2A-2EE7-DA45-B0EA-A9B32618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Membrane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104CD-5090-DA4E-AAB7-FEBE4ADE13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cell membrane helps protect the cell and helps regulate molecules that are entering or leaving the cell. </a:t>
            </a:r>
          </a:p>
          <a:p>
            <a:r>
              <a:rPr lang="en-US" dirty="0"/>
              <a:t>The cell membrane is a thin biological layer that contains the cytoplasm and all the organelles of the cell. </a:t>
            </a:r>
          </a:p>
          <a:p>
            <a:r>
              <a:rPr lang="en-US" dirty="0"/>
              <a:t>You can think of this membrane as the security guards controlling who is allowed to enter and leave the cell.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9733F9-0C53-B94B-8933-6289948C29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1369" y="1531620"/>
            <a:ext cx="4900918" cy="413766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0DA67C7C-AE66-9D4A-9714-3E95D8C73DE1}"/>
              </a:ext>
            </a:extLst>
          </p:cNvPr>
          <p:cNvSpPr/>
          <p:nvPr/>
        </p:nvSpPr>
        <p:spPr>
          <a:xfrm rot="3094448">
            <a:off x="4084128" y="1483635"/>
            <a:ext cx="1554480" cy="937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8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524D-CD6B-7448-AA93-2EB1B9D5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Wall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871EE-17D1-E341-B386-3589A80AA3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cell wall is the cells main protection and barrier of the plant cell.</a:t>
            </a:r>
          </a:p>
          <a:p>
            <a:r>
              <a:rPr lang="en-US" dirty="0"/>
              <a:t>This barrier is built mostly of cellulose fibers which provide the structure and support of the cell wall. </a:t>
            </a:r>
          </a:p>
          <a:p>
            <a:r>
              <a:rPr lang="en-US" dirty="0"/>
              <a:t>Cell walls are think and are able to bond together to provide the structure of the plant.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20CED3-14DC-3B40-AC19-5AC5B190C2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4941" y="1600200"/>
            <a:ext cx="4458842" cy="3764432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0C95DF15-1CD4-9046-B218-2C685C181B54}"/>
              </a:ext>
            </a:extLst>
          </p:cNvPr>
          <p:cNvSpPr/>
          <p:nvPr/>
        </p:nvSpPr>
        <p:spPr>
          <a:xfrm rot="2854984">
            <a:off x="4175567" y="986472"/>
            <a:ext cx="1600200" cy="890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8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6AB3-F3C7-E549-9905-93F5289A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DDA38-9F3E-D144-BDEF-09829A2830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cytoplasm helps hold the cell’s organelles in place. </a:t>
            </a:r>
          </a:p>
          <a:p>
            <a:r>
              <a:rPr lang="en-US" dirty="0"/>
              <a:t>The cytoplasm is a jelly-like liquid that fills the inside of a cell. </a:t>
            </a:r>
          </a:p>
          <a:p>
            <a:r>
              <a:rPr lang="en-US" dirty="0"/>
              <a:t>This is important to the cell because it gives it structure and holds the organelles in place. </a:t>
            </a:r>
          </a:p>
          <a:p>
            <a:r>
              <a:rPr lang="en-US" dirty="0"/>
              <a:t>Without it, the cell would not have a shape and would end up looking like a deflated balloon.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5C3B95-44F8-844F-8625-5724E75B5E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3597" y="1930400"/>
            <a:ext cx="4170405" cy="3520916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FCDFE116-B53A-8343-965F-0155534ED624}"/>
              </a:ext>
            </a:extLst>
          </p:cNvPr>
          <p:cNvSpPr/>
          <p:nvPr/>
        </p:nvSpPr>
        <p:spPr>
          <a:xfrm rot="7740387">
            <a:off x="8572241" y="756844"/>
            <a:ext cx="1887979" cy="1374373"/>
          </a:xfrm>
          <a:prstGeom prst="rightArrow">
            <a:avLst>
              <a:gd name="adj1" fmla="val 447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6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0FD74-499B-A44D-8DBA-11FB7CE06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Cytoskeleton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8C3A-478D-0241-AAAB-A3A1880959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cytoskeleton helps in providing structural support for the cell. </a:t>
            </a:r>
          </a:p>
          <a:p>
            <a:r>
              <a:rPr lang="en-US" dirty="0"/>
              <a:t>It contains a network of fiber that are organized and also help structure the organelles within the cell. </a:t>
            </a:r>
          </a:p>
          <a:p>
            <a:r>
              <a:rPr lang="en-US" dirty="0"/>
              <a:t>The cytoskeletons primary job is to give structural support to organelles. </a:t>
            </a:r>
          </a:p>
          <a:p>
            <a:r>
              <a:rPr lang="en-US" dirty="0"/>
              <a:t>It also helps move substances within the cell. </a:t>
            </a:r>
          </a:p>
          <a:p>
            <a:r>
              <a:rPr lang="en-US" dirty="0"/>
              <a:t>Its main components are the microfilaments, intermediate filaments, and the microtubules.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B05FFC-5B7B-1241-A700-00794D8BF7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9717" y="1286948"/>
            <a:ext cx="4074285" cy="4412177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74499E90-B92F-CA44-9E7F-77A5396BB5EF}"/>
              </a:ext>
            </a:extLst>
          </p:cNvPr>
          <p:cNvSpPr/>
          <p:nvPr/>
        </p:nvSpPr>
        <p:spPr>
          <a:xfrm rot="13369011">
            <a:off x="8820102" y="4490847"/>
            <a:ext cx="1584498" cy="748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4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44A8C-7189-C94A-8689-AA13FFF4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Chloroplast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0A993-D716-3042-9FD3-0AA18524F8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chloroplast converts sunlight into energy by a process called photosynthesis. </a:t>
            </a:r>
          </a:p>
          <a:p>
            <a:r>
              <a:rPr lang="en-US" dirty="0"/>
              <a:t>The chloroplast contains chlorophyll, which is a molecule that uses light energy to turn water and carbon dioxide into sugar and oxygen (also known as photosynthesis). </a:t>
            </a:r>
          </a:p>
          <a:p>
            <a:r>
              <a:rPr lang="en-US" dirty="0"/>
              <a:t>The chlorophyll, which is inside the plant cell is what causes most plants to be green.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05A686-544C-2A4C-8821-4D8F473F5E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5475" y="1930400"/>
            <a:ext cx="3584190" cy="388143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A0E1D35F-2D55-4A4F-80F7-381BC3A9FB42}"/>
              </a:ext>
            </a:extLst>
          </p:cNvPr>
          <p:cNvSpPr/>
          <p:nvPr/>
        </p:nvSpPr>
        <p:spPr>
          <a:xfrm rot="18174536">
            <a:off x="5965656" y="5839632"/>
            <a:ext cx="1303020" cy="610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AF05-83D4-7449-944A-A5EC1D09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6FB13-D050-6C4D-AE8F-1B2B5ECCCB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nucleus stores DNA and coordinates the cell’s activities, and is basically the cells brain. </a:t>
            </a:r>
          </a:p>
          <a:p>
            <a:r>
              <a:rPr lang="en-US" dirty="0"/>
              <a:t>This also called the control center of the cell, this is because it has instructions for all the other parts of the cell to do their jobs right.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874A5A-106E-C847-A1DF-781F327774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8294" y="1128992"/>
            <a:ext cx="4135707" cy="4478693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CEAD24FC-4640-6743-B629-058C8535CA44}"/>
              </a:ext>
            </a:extLst>
          </p:cNvPr>
          <p:cNvSpPr/>
          <p:nvPr/>
        </p:nvSpPr>
        <p:spPr>
          <a:xfrm rot="7991567">
            <a:off x="8321041" y="937310"/>
            <a:ext cx="1348740" cy="86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209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{0F6ACA9A-2F20-9745-A26D-CC593C8FED4C}tf10001060</Template>
  <TotalTime>183</TotalTime>
  <Words>947</Words>
  <Application>Microsoft Macintosh PowerPoint</Application>
  <PresentationFormat>Widescreen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PLANT CELLS</vt:lpstr>
      <vt:lpstr>WHAT IS A PLANT CELL ?</vt:lpstr>
      <vt:lpstr>Vocabulary </vt:lpstr>
      <vt:lpstr>Cell Membrane </vt:lpstr>
      <vt:lpstr>Cell Wall </vt:lpstr>
      <vt:lpstr>Cytoplasm </vt:lpstr>
      <vt:lpstr>Cytoskeleton </vt:lpstr>
      <vt:lpstr>Chloroplast </vt:lpstr>
      <vt:lpstr>Nucleus </vt:lpstr>
      <vt:lpstr>Ribosomes </vt:lpstr>
      <vt:lpstr>Lysosomes </vt:lpstr>
      <vt:lpstr>Mitochondria </vt:lpstr>
      <vt:lpstr>Endoplasmic Reticulum </vt:lpstr>
      <vt:lpstr>Golgi Apparatus </vt:lpstr>
      <vt:lpstr>Peroxisomes </vt:lpstr>
      <vt:lpstr>Vacuole </vt:lpstr>
      <vt:lpstr>Plasmodesmata</vt:lpstr>
      <vt:lpstr>Vesicle </vt:lpstr>
      <vt:lpstr>Announcements 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CELLS</dc:title>
  <dc:creator>Petty Stephan</dc:creator>
  <cp:lastModifiedBy>Petty Stephan</cp:lastModifiedBy>
  <cp:revision>10</cp:revision>
  <dcterms:created xsi:type="dcterms:W3CDTF">2018-11-15T16:38:39Z</dcterms:created>
  <dcterms:modified xsi:type="dcterms:W3CDTF">2018-11-20T00:58:34Z</dcterms:modified>
</cp:coreProperties>
</file>