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01"/>
  </p:normalViewPr>
  <p:slideViewPr>
    <p:cSldViewPr snapToGrid="0" snapToObjects="1">
      <p:cViewPr varScale="1">
        <p:scale>
          <a:sx n="90" d="100"/>
          <a:sy n="90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1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20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0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9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32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0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7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72050A-F221-294C-B614-71015A025A1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B61361-C458-DB4E-B3CC-A586B18987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4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A584-64EF-3F40-8FA0-AC19BE9AC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Identifying Diverse Students IN the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E77CA-E6B9-8545-AAAB-E3973546A4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Sarah Palmer</a:t>
            </a:r>
          </a:p>
          <a:p>
            <a:r>
              <a:rPr lang="en-US" dirty="0" err="1"/>
              <a:t>sarah.palmer@smail.astate.edu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8D4F-216B-EE49-8B8D-F2DF3205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Struggling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1868D-C899-3D4F-8AE5-AD48AE1C6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Struggling students could be any of these students or any students who may not fall under any other category.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Struggling students are students who require Tier 2 or Tier 3 intervention on lessons/units.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These students are not understanding the lesson or mastering the lesson to the level they need to be to meet the standard.</a:t>
            </a:r>
          </a:p>
        </p:txBody>
      </p:sp>
    </p:spTree>
    <p:extLst>
      <p:ext uri="{BB962C8B-B14F-4D97-AF65-F5344CB8AC3E}">
        <p14:creationId xmlns:p14="http://schemas.microsoft.com/office/powerpoint/2010/main" val="1218842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F8F1-9FAC-974E-87E9-C978B587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50B4A-C960-D841-976C-857D0954C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All educators should care about diverse students.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Diverse students are our students. Even though they are not ”cookie cutter”, average students, these are our students.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Each student brings a uniqueness with them into the classroom that teachers should welcome and get to know to be able to teach them to the best of their ability.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3D5CE-4F3B-6248-9041-EAD29AA5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94" y="361886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179A2-94D4-8C4E-97AB-86BD3196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864C-AC3F-5F42-A133-27EF7AEE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Teaching Students who are Exceptional, Diverse, and At Risk in the General Education Classroom by: Sharon R. Vaughn, Candace S. Bos, and Jeanne S. Schumm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Better Health Channel – Physical Disabilities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Learning Disabilities of America - Types of </a:t>
            </a:r>
            <a:r>
              <a:rPr lang="en-US"/>
              <a:t>Learning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3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7A3E-236D-4D4D-AF64-7F6DB1B00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diverse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3FDC-B4FB-E144-A946-07090F968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Diverse students are students from different backgrounds racially, ethically, socioeconomically, or culturally.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Diverse students can also have a disability that can be seen or even unseen.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Diversity comes in various ways; there is not just one standard for being ”diverse”.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F2E0-AF39-D147-B5FE-C589BF6C4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330964"/>
            <a:ext cx="3357562" cy="19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64E6-BC8C-CC47-914E-9D63084A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Diverse students do I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08F58-F786-7D43-84CE-08BA4D70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Many educators have several diverse students! An entire classroom could be full of diverse students!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5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C91A-1810-5746-BC14-F8F7C2EF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examples of Diverse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1D386-4370-2A41-B8F0-9D3120F13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have a Learning Disability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have a Physical Disability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are considered “at – risk”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are a part of a different culture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are English Language Learners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who may be struggling in one or more subjects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1AD11-6E4E-3F44-8EAA-F5D14B7D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897" y="1560130"/>
            <a:ext cx="3824663" cy="373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216F-188E-D24B-9101-998A9C80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51353-76D3-6C41-A85B-0AA9C36C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Learning Disabilities can show up in many ways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Learning Disabilities do not affect all students the same way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Some examples of Learning Disabilities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ADD/ADHD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Dyslexia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Language Processing Disorder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and many more</a:t>
            </a:r>
          </a:p>
        </p:txBody>
      </p:sp>
    </p:spTree>
    <p:extLst>
      <p:ext uri="{BB962C8B-B14F-4D97-AF65-F5344CB8AC3E}">
        <p14:creationId xmlns:p14="http://schemas.microsoft.com/office/powerpoint/2010/main" val="40505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ACC8-8FAA-7A47-8E7D-E4A9EE88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2F868-4A30-074C-8291-5728A0FB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sometimes may have a physical disability that is not always visible.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can be born with their disability or it could be caused by an accident or event that happened in the student’s life.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Physical disabilities could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broken leg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Cerebral Palsy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Epilepsy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Amputations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and other</a:t>
            </a:r>
          </a:p>
        </p:txBody>
      </p:sp>
    </p:spTree>
    <p:extLst>
      <p:ext uri="{BB962C8B-B14F-4D97-AF65-F5344CB8AC3E}">
        <p14:creationId xmlns:p14="http://schemas.microsoft.com/office/powerpoint/2010/main" val="411655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B49B-FB99-FB4A-8F35-66255EBC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– Risk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0CE6-5A2A-B642-89ED-E5A59C25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At – risk students are typically students from a lower socioeconomic background.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These student typically come from a household where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there is possibly no one to help the student with schoolwork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there is possibly not much food for the family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there is possibly only one parent or guardian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and other possibilities</a:t>
            </a:r>
          </a:p>
        </p:txBody>
      </p:sp>
    </p:spTree>
    <p:extLst>
      <p:ext uri="{BB962C8B-B14F-4D97-AF65-F5344CB8AC3E}">
        <p14:creationId xmlns:p14="http://schemas.microsoft.com/office/powerpoint/2010/main" val="373028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ABC0-E078-A443-A8A0-8F3503CF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A927-0CC3-984E-99B0-53E90441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Students can be from many cultures or even one culture!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Some cultures could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Hispanic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Asian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Christian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and many others</a:t>
            </a:r>
          </a:p>
        </p:txBody>
      </p:sp>
    </p:spTree>
    <p:extLst>
      <p:ext uri="{BB962C8B-B14F-4D97-AF65-F5344CB8AC3E}">
        <p14:creationId xmlns:p14="http://schemas.microsoft.com/office/powerpoint/2010/main" val="55541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AA00-E2BF-2C4E-A893-008AD5C1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Language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0ABA-BFB8-0F47-80A5-8975B019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English Language Learners could be students who moved here from any part of the world who has not learned English yet.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Some examples of languages that students might speak could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Spanish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Arabic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Chinese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French</a:t>
            </a:r>
          </a:p>
        </p:txBody>
      </p:sp>
    </p:spTree>
    <p:extLst>
      <p:ext uri="{BB962C8B-B14F-4D97-AF65-F5344CB8AC3E}">
        <p14:creationId xmlns:p14="http://schemas.microsoft.com/office/powerpoint/2010/main" val="310377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{42027316-E427-2549-8BED-A454B68F2EFC}tf10001061</Template>
  <TotalTime>37</TotalTime>
  <Words>587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Courier New</vt:lpstr>
      <vt:lpstr>Tw Cen MT</vt:lpstr>
      <vt:lpstr>Tw Cen MT Condensed</vt:lpstr>
      <vt:lpstr>Wingdings 3</vt:lpstr>
      <vt:lpstr>Integral</vt:lpstr>
      <vt:lpstr> Identifying Diverse Students IN the Classroom</vt:lpstr>
      <vt:lpstr>Who are diverse students?</vt:lpstr>
      <vt:lpstr>How many Diverse students do I have?</vt:lpstr>
      <vt:lpstr>What are some examples of Diverse Students</vt:lpstr>
      <vt:lpstr>Learning Disability</vt:lpstr>
      <vt:lpstr>Physical Disability</vt:lpstr>
      <vt:lpstr>At – Risk Students</vt:lpstr>
      <vt:lpstr>Culture</vt:lpstr>
      <vt:lpstr>English Language Learners</vt:lpstr>
      <vt:lpstr>Struggling students</vt:lpstr>
      <vt:lpstr>Why should I care?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Diverse Students IN the Classroom</dc:title>
  <dc:creator>Sarah Palmer</dc:creator>
  <cp:lastModifiedBy>Sarah Palmer</cp:lastModifiedBy>
  <cp:revision>6</cp:revision>
  <dcterms:created xsi:type="dcterms:W3CDTF">2019-11-13T04:37:45Z</dcterms:created>
  <dcterms:modified xsi:type="dcterms:W3CDTF">2019-11-13T05:15:38Z</dcterms:modified>
</cp:coreProperties>
</file>