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6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45C4-C3C8-DB4C-8C2B-89B1BDE16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7A920-F275-9F46-B3F0-B6421D616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A434-C8EB-6D40-907E-FC47E4D6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ED21-0EF2-E047-B1C4-58A549AB007D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A9B2-D598-EF4A-9BC2-10A455C7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4D0A1-DB4A-1544-B92B-BAB9D401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DA87-884A-2644-BC29-FA174113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4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B9F8-E0D1-844D-A511-712D25857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718C5-7CDD-774D-B2E9-F4094BDAE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ED855-3824-FB4E-9999-457AAA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ED21-0EF2-E047-B1C4-58A549AB007D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43D87-8E32-FA45-88ED-ABCB197E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1ABB1-A92F-0C42-B7A1-3D864442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DA87-884A-2644-BC29-FA174113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3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62B0B-6724-3E42-A2A7-38F0B4A91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3AF4D-ED4E-1E48-8F8B-D1F69C93B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E2621-825E-1B4E-85A0-4C77BF4E4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ED21-0EF2-E047-B1C4-58A549AB007D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7ACA-ACB6-B046-A47F-2B31B8170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198B3-B89D-A24B-B1AC-4D08B2CB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DA87-884A-2644-BC29-FA174113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1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DC74E-063E-AE48-B7EE-BAFE38F9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EF881-7C09-214B-BBCD-A766E59C9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89536-5B0B-3F49-A787-24791CBE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ED21-0EF2-E047-B1C4-58A549AB007D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63873-9471-1C4C-A376-58A52F047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9956-4EAB-A74E-A95E-41C0935B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DA87-884A-2644-BC29-FA174113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3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11B9-5259-D84C-8259-A7978D7AE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77966-4CD9-9C40-AE57-FCEDE01FE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6FDB6-8A33-AF43-8FF2-E1C10F1B5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ED21-0EF2-E047-B1C4-58A549AB007D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BC662-93B9-964E-83AB-872168BC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2ADE2-74D6-4C49-BFA5-6DD28F03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DA87-884A-2644-BC29-FA174113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A616-B3F7-314D-9C38-832C5C99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64559-28EB-4745-A6C6-47AA8CDD1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CF12D-0F38-6B4D-A3D1-A61AA3B20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926C0-B6DF-1545-B20B-78F8F00E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ED21-0EF2-E047-B1C4-58A549AB007D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FA534-1130-9A44-9D6B-8B18E4DB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EF85B-B8A3-F445-926D-2C3035F3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DA87-884A-2644-BC29-FA174113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6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CBF3-3F4C-1D44-9270-9E33BA3F5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A4771-D66C-A944-BD7E-69BA52B6E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D33A2-DD11-CC4E-A732-F61757AF1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7610C-9601-2445-BEC9-13141D315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0E6A5-36D9-D040-BF4B-49D3F3D8E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B421E-7A95-874D-9670-3FE7D244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ED21-0EF2-E047-B1C4-58A549AB007D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CED009-BF99-674B-9FEB-315C2830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3192A-59F5-7E47-B6B7-AD2285BC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DA87-884A-2644-BC29-FA174113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7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63DC-6CFB-644E-88A3-33A1B9CA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44DC2-85C3-6A49-B784-C9613433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ED21-0EF2-E047-B1C4-58A549AB007D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E77D8-069D-6E4E-9F20-AEE7348D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F3CCF-AE51-6B4A-83ED-D46A2914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DA87-884A-2644-BC29-FA174113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8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6F467-2334-B340-A7E9-265138BA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ED21-0EF2-E047-B1C4-58A549AB007D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87372-D552-F840-81D3-ECF52889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84DFD-92DF-3F42-AF66-A6876504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DA87-884A-2644-BC29-FA174113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2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151E-1378-B749-8470-D488CEB6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CA728-696E-2A45-80CC-F73C22D9B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D11FE-40DE-4D4B-9E3E-38E3C326D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11EC7-BD52-0D4F-A42E-8C2BA418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ED21-0EF2-E047-B1C4-58A549AB007D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4B6CC-ACA8-1949-B71E-85F2EE8B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D9B42-D675-A44C-99A3-78059F7A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DA87-884A-2644-BC29-FA174113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9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F27C-8A92-D245-85C6-EC0C4156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0A4BA5-C2DB-6849-8958-9746A68C6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1AA59-7465-6F4A-BF2D-7D983990B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6B920-A2BF-EF45-AD28-089A2EFC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ED21-0EF2-E047-B1C4-58A549AB007D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5C0BC-6E01-6648-8FD9-D239994F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8F5E1-AFD5-744E-BD58-1F4A5D7A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DA87-884A-2644-BC29-FA174113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1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83AFEA-79AE-8E49-A6AA-C03CB0E2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6A071-558E-1B4E-A094-2240F1DFC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B8F42-89D1-3E4C-AE9D-2AE7497AB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1ED21-0EF2-E047-B1C4-58A549AB007D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8922-A511-9C4A-B76C-2E2E9BA60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2321C-8445-0249-A4DB-D16D0D8EC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DA87-884A-2644-BC29-FA174113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DA3A-E9CE-F34A-8615-0BAFBA86AF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Let’s have a Snow Day!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2FD3E-1107-B248-8FBB-AD76BE62CE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By: Ms. Sarah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2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FF27-B86A-A94F-95EA-9BD36B26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B1E3D-0190-5045-9656-BB27382FA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Marker Felt Thin" panose="02000400000000000000" pitchFamily="2" charset="77"/>
              </a:rPr>
              <a:t>After lunch, Ms. Sarah was very tired and decided it was time for a nap.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86AC4-97B4-464C-A196-39A4EB93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962" y="1051892"/>
            <a:ext cx="3902075" cy="339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6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FF27-B86A-A94F-95EA-9BD36B26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B1E3D-0190-5045-9656-BB27382FA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Marker Felt Thin" panose="02000400000000000000" pitchFamily="2" charset="77"/>
              </a:rPr>
              <a:t>The end!!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C55CB-4414-2940-BB7B-80AC6C74C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476" y="688975"/>
            <a:ext cx="6495047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6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A50299-ADF4-0B4F-98EE-E5BC1BC2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71488"/>
            <a:ext cx="2438400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95FF27-B86A-A94F-95EA-9BD36B26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B1E3D-0190-5045-9656-BB27382FA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Marker Felt Thin" panose="02000400000000000000" pitchFamily="2" charset="77"/>
              </a:rPr>
              <a:t>On our snow day, Ms. Sarah made a cup of hot chocolate!</a:t>
            </a:r>
          </a:p>
        </p:txBody>
      </p:sp>
    </p:spTree>
    <p:extLst>
      <p:ext uri="{BB962C8B-B14F-4D97-AF65-F5344CB8AC3E}">
        <p14:creationId xmlns:p14="http://schemas.microsoft.com/office/powerpoint/2010/main" val="410123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FF27-B86A-A94F-95EA-9BD36B26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B1E3D-0190-5045-9656-BB27382FA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Marker Felt Thin" panose="02000400000000000000" pitchFamily="2" charset="77"/>
              </a:rPr>
              <a:t>She, then, made herself a delicious breakfast! She had toast, eggs, and bacon!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F54658-7A30-D44C-8B94-21B96C550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379" y="1028699"/>
            <a:ext cx="3577242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9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FF27-B86A-A94F-95EA-9BD36B26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B1E3D-0190-5045-9656-BB27382FA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Marker Felt Thin" panose="02000400000000000000" pitchFamily="2" charset="77"/>
              </a:rPr>
              <a:t>Next, she cozied up next to her fireplace to read a good book and watch the snow fall.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AB5D1-643E-4A44-8EB3-D8D2F833D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068" y="500017"/>
            <a:ext cx="5757863" cy="38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2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FF27-B86A-A94F-95EA-9BD36B26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B1E3D-0190-5045-9656-BB27382FA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Marker Felt Thin" panose="02000400000000000000" pitchFamily="2" charset="77"/>
              </a:rPr>
              <a:t>After a while, Ms. Sarah was wanting to stretch her legs. She decided to get up and take her puppy outside to see the snow for the first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0A051-7A0E-D949-AC5E-3FFCA389C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031" y="765175"/>
            <a:ext cx="5595938" cy="37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6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FF27-B86A-A94F-95EA-9BD36B26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B1E3D-0190-5045-9656-BB27382FA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Marker Felt Thin" panose="02000400000000000000" pitchFamily="2" charset="77"/>
              </a:rPr>
              <a:t>Ms. Sarah’s puppy bounced, skipped, and wallowed in the snow!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ECD06-7A13-A74B-8934-C1FBEAD86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226" y="768350"/>
            <a:ext cx="5109547" cy="334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FF27-B86A-A94F-95EA-9BD36B26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B1E3D-0190-5045-9656-BB27382FA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Marker Felt Thin" panose="02000400000000000000" pitchFamily="2" charset="77"/>
              </a:rPr>
              <a:t>After a few minutes, it started to get very chilly. They went back inside and dried off. They both sat next to each other for warmth by the crackling fireplace.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F2660-F777-CC4F-8BE2-2BA44C7E3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68" y="722312"/>
            <a:ext cx="5275263" cy="377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5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FF27-B86A-A94F-95EA-9BD36B26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B1E3D-0190-5045-9656-BB27382FA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Marker Felt Thin" panose="02000400000000000000" pitchFamily="2" charset="77"/>
              </a:rPr>
              <a:t>Ms. Sarah then decided to turn on a holiday movie! Her favorite is How the Grinch Stole Christmas!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7276A4-E8C7-C743-9EF0-E22F5768F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087" y="562698"/>
            <a:ext cx="4938713" cy="387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2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FF27-B86A-A94F-95EA-9BD36B26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B1E3D-0190-5045-9656-BB27382FA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Marker Felt Thin" panose="02000400000000000000" pitchFamily="2" charset="77"/>
              </a:rPr>
              <a:t>After the movie, Ms. Sarah decided she was hungry for lunch. She made herself a big sandwich with spinach, turkey, and tomatoes!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91D9B-F1EA-3648-B1EC-44FDFB733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75" y="1072145"/>
            <a:ext cx="4781550" cy="349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67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226</Words>
  <Application>Microsoft Macintosh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Marker Felt Thin</vt:lpstr>
      <vt:lpstr>Office Theme</vt:lpstr>
      <vt:lpstr>Let’s have a Snow Day!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have a Snow Day!</dc:title>
  <dc:creator>Sarah Palmer</dc:creator>
  <cp:lastModifiedBy>Sarah Palmer</cp:lastModifiedBy>
  <cp:revision>2</cp:revision>
  <dcterms:created xsi:type="dcterms:W3CDTF">2019-11-13T04:06:47Z</dcterms:created>
  <dcterms:modified xsi:type="dcterms:W3CDTF">2019-11-13T04:26:27Z</dcterms:modified>
</cp:coreProperties>
</file>