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C2403"/>
    <a:srgbClr val="FFAC07"/>
    <a:srgbClr val="A3CBC4"/>
    <a:srgbClr val="FFFFFF"/>
    <a:srgbClr val="FF9900"/>
    <a:srgbClr val="FFFF66"/>
    <a:srgbClr val="FFFF00"/>
    <a:srgbClr val="FD9D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49" autoAdjust="0"/>
  </p:normalViewPr>
  <p:slideViewPr>
    <p:cSldViewPr snapToGrid="0">
      <p:cViewPr varScale="1">
        <p:scale>
          <a:sx n="64" d="100"/>
          <a:sy n="64" d="100"/>
        </p:scale>
        <p:origin x="1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Background">
            <a:extLst>
              <a:ext uri="{FF2B5EF4-FFF2-40B4-BE49-F238E27FC236}">
                <a16:creationId xmlns:a16="http://schemas.microsoft.com/office/drawing/2014/main" id="{0B5500B3-19BA-44C1-9148-34ED9D3514C3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-4442" y="0"/>
            <a:chExt cx="12192000" cy="6858000"/>
          </a:xfrm>
        </p:grpSpPr>
        <p:pic>
          <p:nvPicPr>
            <p:cNvPr id="8" name="Background" descr="A picture containing toy, doll, drawing, bedroom&#10;&#10;Description automatically generated">
              <a:extLst>
                <a:ext uri="{FF2B5EF4-FFF2-40B4-BE49-F238E27FC236}">
                  <a16:creationId xmlns:a16="http://schemas.microsoft.com/office/drawing/2014/main" id="{4B61126D-DE3A-4FB8-A455-EDDA6BE451F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2032"/>
            <a:stretch/>
          </p:blipFill>
          <p:spPr>
            <a:xfrm>
              <a:off x="-4442" y="0"/>
              <a:ext cx="12192000" cy="6858000"/>
            </a:xfrm>
            <a:prstGeom prst="rect">
              <a:avLst/>
            </a:prstGeom>
          </p:spPr>
        </p:pic>
        <p:sp>
          <p:nvSpPr>
            <p:cNvPr id="9" name="Question">
              <a:extLst>
                <a:ext uri="{FF2B5EF4-FFF2-40B4-BE49-F238E27FC236}">
                  <a16:creationId xmlns:a16="http://schemas.microsoft.com/office/drawing/2014/main" id="{7EA3F095-424C-4375-9256-6896812DE699}"/>
                </a:ext>
              </a:extLst>
            </p:cNvPr>
            <p:cNvSpPr/>
            <p:nvPr userDrawn="1"/>
          </p:nvSpPr>
          <p:spPr>
            <a:xfrm>
              <a:off x="3782785" y="0"/>
              <a:ext cx="4626429" cy="1188721"/>
            </a:xfrm>
            <a:prstGeom prst="roundRect">
              <a:avLst/>
            </a:prstGeom>
            <a:solidFill>
              <a:srgbClr val="A3CBC4"/>
            </a:soli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latin typeface="Arial Black" panose="020B0A04020102020204" pitchFamily="34" charset="0"/>
                </a:rPr>
                <a:t>Which ratio</a:t>
              </a:r>
              <a:r>
                <a:rPr lang="en-US" sz="2800" baseline="0" dirty="0">
                  <a:latin typeface="Arial Black" panose="020B0A04020102020204" pitchFamily="34" charset="0"/>
                </a:rPr>
                <a:t> is an</a:t>
              </a:r>
              <a:r>
                <a:rPr lang="en-US" sz="2800" dirty="0">
                  <a:latin typeface="Arial Black" panose="020B0A04020102020204" pitchFamily="34" charset="0"/>
                </a:rPr>
                <a:t> equivalent of 1</a:t>
              </a:r>
              <a:r>
                <a:rPr lang="en-US" sz="28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2:64</a:t>
              </a:r>
              <a:r>
                <a:rPr lang="en-US" sz="2800" dirty="0">
                  <a:latin typeface="Arial Black" panose="020B0A04020102020204" pitchFamily="34" charset="0"/>
                </a:rPr>
                <a:t>?</a:t>
              </a:r>
            </a:p>
          </p:txBody>
        </p:sp>
      </p:grpSp>
      <p:grpSp>
        <p:nvGrpSpPr>
          <p:cNvPr id="30" name="No 3/12">
            <a:extLst>
              <a:ext uri="{FF2B5EF4-FFF2-40B4-BE49-F238E27FC236}">
                <a16:creationId xmlns:a16="http://schemas.microsoft.com/office/drawing/2014/main" id="{991388FB-0A08-4646-808D-5B7F171F962B}"/>
              </a:ext>
            </a:extLst>
          </p:cNvPr>
          <p:cNvGrpSpPr/>
          <p:nvPr userDrawn="1"/>
        </p:nvGrpSpPr>
        <p:grpSpPr>
          <a:xfrm>
            <a:off x="458189" y="3670001"/>
            <a:ext cx="1881051" cy="1881051"/>
            <a:chOff x="458189" y="3670001"/>
            <a:chExt cx="1881051" cy="1881051"/>
          </a:xfrm>
        </p:grpSpPr>
        <p:pic>
          <p:nvPicPr>
            <p:cNvPr id="17" name="Graphic 16" descr="Candy">
              <a:extLst>
                <a:ext uri="{FF2B5EF4-FFF2-40B4-BE49-F238E27FC236}">
                  <a16:creationId xmlns:a16="http://schemas.microsoft.com/office/drawing/2014/main" id="{ED3CB538-13BA-4F25-9FEB-3A01A8FE73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 rot="2613449">
              <a:off x="458189" y="3670001"/>
              <a:ext cx="1881051" cy="1881051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758C154-F456-4CB0-82B7-C090257F58B7}"/>
                </a:ext>
              </a:extLst>
            </p:cNvPr>
            <p:cNvSpPr txBox="1"/>
            <p:nvPr userDrawn="1"/>
          </p:nvSpPr>
          <p:spPr>
            <a:xfrm>
              <a:off x="1028531" y="4439583"/>
              <a:ext cx="729931" cy="369332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3:12</a:t>
              </a:r>
            </a:p>
          </p:txBody>
        </p:sp>
      </p:grpSp>
      <p:grpSp>
        <p:nvGrpSpPr>
          <p:cNvPr id="32" name="No 3/8">
            <a:extLst>
              <a:ext uri="{FF2B5EF4-FFF2-40B4-BE49-F238E27FC236}">
                <a16:creationId xmlns:a16="http://schemas.microsoft.com/office/drawing/2014/main" id="{741084AF-39A6-4D3D-98FF-7833D9B18D18}"/>
              </a:ext>
            </a:extLst>
          </p:cNvPr>
          <p:cNvGrpSpPr/>
          <p:nvPr userDrawn="1"/>
        </p:nvGrpSpPr>
        <p:grpSpPr>
          <a:xfrm>
            <a:off x="7588845" y="2398542"/>
            <a:ext cx="1883827" cy="1877731"/>
            <a:chOff x="3330403" y="1659189"/>
            <a:chExt cx="1883827" cy="1877731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F58ADDD9-1F03-474D-BFDB-9CEC8A60A4C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 rot="2718183">
              <a:off x="3333451" y="1656141"/>
              <a:ext cx="1877731" cy="1883827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3EE43D1-D21A-467C-A585-B7A0FFE6F501}"/>
                </a:ext>
              </a:extLst>
            </p:cNvPr>
            <p:cNvSpPr txBox="1"/>
            <p:nvPr userDrawn="1"/>
          </p:nvSpPr>
          <p:spPr>
            <a:xfrm>
              <a:off x="3903261" y="2409806"/>
              <a:ext cx="7242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3:8</a:t>
              </a:r>
            </a:p>
          </p:txBody>
        </p:sp>
      </p:grpSp>
      <p:grpSp>
        <p:nvGrpSpPr>
          <p:cNvPr id="34" name="No 32/6">
            <a:extLst>
              <a:ext uri="{FF2B5EF4-FFF2-40B4-BE49-F238E27FC236}">
                <a16:creationId xmlns:a16="http://schemas.microsoft.com/office/drawing/2014/main" id="{F1C071C6-B067-4B6A-932F-EFD57C682476}"/>
              </a:ext>
            </a:extLst>
          </p:cNvPr>
          <p:cNvGrpSpPr/>
          <p:nvPr userDrawn="1"/>
        </p:nvGrpSpPr>
        <p:grpSpPr>
          <a:xfrm>
            <a:off x="3450920" y="2871403"/>
            <a:ext cx="1883827" cy="1877731"/>
            <a:chOff x="5154086" y="2490134"/>
            <a:chExt cx="1883827" cy="187773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6EC15657-5B7F-470B-82D3-67DB4353DCD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duotone>
                <a:prstClr val="black"/>
                <a:srgbClr val="CC00CC">
                  <a:tint val="45000"/>
                  <a:satMod val="400000"/>
                </a:srgbClr>
              </a:duotone>
            </a:blip>
            <a:stretch>
              <a:fillRect/>
            </a:stretch>
          </p:blipFill>
          <p:spPr>
            <a:xfrm rot="2704323">
              <a:off x="5157134" y="2487086"/>
              <a:ext cx="1877731" cy="1883827"/>
            </a:xfrm>
            <a:prstGeom prst="rect">
              <a:avLst/>
            </a:prstGeom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88FAEE9-4CBA-4642-BDB1-3127DCA268FB}"/>
                </a:ext>
              </a:extLst>
            </p:cNvPr>
            <p:cNvSpPr txBox="1"/>
            <p:nvPr userDrawn="1"/>
          </p:nvSpPr>
          <p:spPr>
            <a:xfrm>
              <a:off x="5734361" y="3244333"/>
              <a:ext cx="7232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32:6</a:t>
              </a:r>
            </a:p>
          </p:txBody>
        </p:sp>
      </p:grpSp>
      <p:pic>
        <p:nvPicPr>
          <p:cNvPr id="58" name="Correct" hidden="1">
            <a:extLst>
              <a:ext uri="{FF2B5EF4-FFF2-40B4-BE49-F238E27FC236}">
                <a16:creationId xmlns:a16="http://schemas.microsoft.com/office/drawing/2014/main" id="{1C42B2C8-8F20-49E3-B5CA-ED7F630DF88A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807160" y="1261293"/>
            <a:ext cx="4633362" cy="768163"/>
          </a:xfrm>
          <a:prstGeom prst="rect">
            <a:avLst/>
          </a:prstGeom>
        </p:spPr>
      </p:pic>
      <p:grpSp>
        <p:nvGrpSpPr>
          <p:cNvPr id="36" name="Yes 6/32">
            <a:extLst>
              <a:ext uri="{FF2B5EF4-FFF2-40B4-BE49-F238E27FC236}">
                <a16:creationId xmlns:a16="http://schemas.microsoft.com/office/drawing/2014/main" id="{4D9272BA-2AAD-4AD8-80F0-B29834DB535A}"/>
              </a:ext>
            </a:extLst>
          </p:cNvPr>
          <p:cNvGrpSpPr/>
          <p:nvPr userDrawn="1"/>
        </p:nvGrpSpPr>
        <p:grpSpPr>
          <a:xfrm>
            <a:off x="109737" y="1043617"/>
            <a:ext cx="1883827" cy="1877731"/>
            <a:chOff x="10252169" y="4582082"/>
            <a:chExt cx="1883827" cy="1877731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BFBC7201-14CC-4423-8BD6-C587310DDA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 rot="2701612">
              <a:off x="10255217" y="4579034"/>
              <a:ext cx="1877731" cy="1883827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4C9FA495-C71B-41B9-9510-551015F08212}"/>
                </a:ext>
              </a:extLst>
            </p:cNvPr>
            <p:cNvSpPr txBox="1"/>
            <p:nvPr userDrawn="1"/>
          </p:nvSpPr>
          <p:spPr>
            <a:xfrm>
              <a:off x="10777825" y="5336281"/>
              <a:ext cx="8325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6:32</a:t>
              </a:r>
            </a:p>
          </p:txBody>
        </p:sp>
      </p:grpSp>
      <p:grpSp>
        <p:nvGrpSpPr>
          <p:cNvPr id="38" name="No 36/190">
            <a:extLst>
              <a:ext uri="{FF2B5EF4-FFF2-40B4-BE49-F238E27FC236}">
                <a16:creationId xmlns:a16="http://schemas.microsoft.com/office/drawing/2014/main" id="{CD495DC1-8D0E-4B67-A4EA-7CCC3211F72E}"/>
              </a:ext>
            </a:extLst>
          </p:cNvPr>
          <p:cNvGrpSpPr/>
          <p:nvPr userDrawn="1"/>
        </p:nvGrpSpPr>
        <p:grpSpPr>
          <a:xfrm>
            <a:off x="6914873" y="4207985"/>
            <a:ext cx="1883827" cy="1877731"/>
            <a:chOff x="7401178" y="3475651"/>
            <a:chExt cx="1883827" cy="1877731"/>
          </a:xfrm>
        </p:grpSpPr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07BFEF57-F033-4B84-BFE2-B0F773AEFEA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duotone>
                <a:prstClr val="black"/>
                <a:schemeClr val="accent5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 rot="2754976">
              <a:off x="7404226" y="3472603"/>
              <a:ext cx="1877731" cy="1883827"/>
            </a:xfrm>
            <a:prstGeom prst="rect">
              <a:avLst/>
            </a:prstGeom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E3232BB4-EC08-46E8-93E4-93F23538BE11}"/>
                </a:ext>
              </a:extLst>
            </p:cNvPr>
            <p:cNvSpPr txBox="1"/>
            <p:nvPr userDrawn="1"/>
          </p:nvSpPr>
          <p:spPr>
            <a:xfrm>
              <a:off x="7878046" y="4186246"/>
              <a:ext cx="10623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36:190</a:t>
              </a:r>
            </a:p>
          </p:txBody>
        </p:sp>
      </p:grpSp>
      <p:grpSp>
        <p:nvGrpSpPr>
          <p:cNvPr id="40" name="No 24/36">
            <a:extLst>
              <a:ext uri="{FF2B5EF4-FFF2-40B4-BE49-F238E27FC236}">
                <a16:creationId xmlns:a16="http://schemas.microsoft.com/office/drawing/2014/main" id="{EED48FB1-79E0-4FA5-A273-65EEBC1E044A}"/>
              </a:ext>
            </a:extLst>
          </p:cNvPr>
          <p:cNvGrpSpPr/>
          <p:nvPr userDrawn="1"/>
        </p:nvGrpSpPr>
        <p:grpSpPr>
          <a:xfrm>
            <a:off x="2651214" y="5207720"/>
            <a:ext cx="1883827" cy="1877731"/>
            <a:chOff x="3116280" y="4136054"/>
            <a:chExt cx="1883827" cy="1877731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27E97817-E542-4D21-8012-F3C3C28B6A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 rot="2751105">
              <a:off x="3119328" y="4133006"/>
              <a:ext cx="1877731" cy="1883827"/>
            </a:xfrm>
            <a:prstGeom prst="rect">
              <a:avLst/>
            </a:prstGeom>
            <a:noFill/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D2A4A3D-26E5-48ED-994E-B5BF56300F12}"/>
                </a:ext>
              </a:extLst>
            </p:cNvPr>
            <p:cNvSpPr txBox="1"/>
            <p:nvPr userDrawn="1"/>
          </p:nvSpPr>
          <p:spPr>
            <a:xfrm>
              <a:off x="3608142" y="4884905"/>
              <a:ext cx="9001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24:36</a:t>
              </a:r>
            </a:p>
          </p:txBody>
        </p:sp>
      </p:grpSp>
      <p:pic>
        <p:nvPicPr>
          <p:cNvPr id="62" name="incorrect">
            <a:extLst>
              <a:ext uri="{FF2B5EF4-FFF2-40B4-BE49-F238E27FC236}">
                <a16:creationId xmlns:a16="http://schemas.microsoft.com/office/drawing/2014/main" id="{757848C8-EEFC-412E-A4F5-3FCB0D8B9304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820712" y="1203565"/>
            <a:ext cx="4633362" cy="768163"/>
          </a:xfrm>
          <a:prstGeom prst="rect">
            <a:avLst/>
          </a:prstGeom>
        </p:spPr>
      </p:pic>
      <p:pic>
        <p:nvPicPr>
          <p:cNvPr id="63" name="incorrect">
            <a:extLst>
              <a:ext uri="{FF2B5EF4-FFF2-40B4-BE49-F238E27FC236}">
                <a16:creationId xmlns:a16="http://schemas.microsoft.com/office/drawing/2014/main" id="{8B846C54-4953-41AD-A743-873BBD75E0C8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787227" y="1196053"/>
            <a:ext cx="4633362" cy="768163"/>
          </a:xfrm>
          <a:prstGeom prst="rect">
            <a:avLst/>
          </a:prstGeom>
        </p:spPr>
      </p:pic>
      <p:pic>
        <p:nvPicPr>
          <p:cNvPr id="64" name="incorrect">
            <a:extLst>
              <a:ext uri="{FF2B5EF4-FFF2-40B4-BE49-F238E27FC236}">
                <a16:creationId xmlns:a16="http://schemas.microsoft.com/office/drawing/2014/main" id="{E9C760E9-DDBB-43D1-85E1-F5C41FDD6DB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811417" y="1199809"/>
            <a:ext cx="4633362" cy="768163"/>
          </a:xfrm>
          <a:prstGeom prst="rect">
            <a:avLst/>
          </a:prstGeom>
        </p:spPr>
      </p:pic>
      <p:pic>
        <p:nvPicPr>
          <p:cNvPr id="65" name="incorrect">
            <a:extLst>
              <a:ext uri="{FF2B5EF4-FFF2-40B4-BE49-F238E27FC236}">
                <a16:creationId xmlns:a16="http://schemas.microsoft.com/office/drawing/2014/main" id="{B3E79D5C-00B7-4C45-8B5A-1BEC76013DEF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820712" y="1199809"/>
            <a:ext cx="4633362" cy="768163"/>
          </a:xfrm>
          <a:prstGeom prst="rect">
            <a:avLst/>
          </a:prstGeom>
        </p:spPr>
      </p:pic>
      <p:pic>
        <p:nvPicPr>
          <p:cNvPr id="66" name="incorrect">
            <a:extLst>
              <a:ext uri="{FF2B5EF4-FFF2-40B4-BE49-F238E27FC236}">
                <a16:creationId xmlns:a16="http://schemas.microsoft.com/office/drawing/2014/main" id="{C9D3F872-D9F8-463A-A779-16DEAC02D880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802122" y="1192413"/>
            <a:ext cx="4633362" cy="768163"/>
          </a:xfrm>
          <a:prstGeom prst="rect">
            <a:avLst/>
          </a:prstGeom>
        </p:spPr>
      </p:pic>
      <p:grpSp>
        <p:nvGrpSpPr>
          <p:cNvPr id="68" name="Correct">
            <a:extLst>
              <a:ext uri="{FF2B5EF4-FFF2-40B4-BE49-F238E27FC236}">
                <a16:creationId xmlns:a16="http://schemas.microsoft.com/office/drawing/2014/main" id="{8D5165A0-65E8-4662-A4B2-836C37321F54}"/>
              </a:ext>
            </a:extLst>
          </p:cNvPr>
          <p:cNvGrpSpPr/>
          <p:nvPr userDrawn="1"/>
        </p:nvGrpSpPr>
        <p:grpSpPr>
          <a:xfrm>
            <a:off x="3794160" y="1191072"/>
            <a:ext cx="4626429" cy="769441"/>
            <a:chOff x="3782785" y="1157379"/>
            <a:chExt cx="4626429" cy="769441"/>
          </a:xfrm>
        </p:grpSpPr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id="{AC47EB2B-CE95-4EF2-AAF2-15D263B3664F}"/>
                </a:ext>
              </a:extLst>
            </p:cNvPr>
            <p:cNvSpPr/>
            <p:nvPr userDrawn="1"/>
          </p:nvSpPr>
          <p:spPr>
            <a:xfrm>
              <a:off x="3782785" y="1188721"/>
              <a:ext cx="4626429" cy="702068"/>
            </a:xfrm>
            <a:prstGeom prst="roundRect">
              <a:avLst/>
            </a:prstGeom>
            <a:solidFill>
              <a:srgbClr val="A3CBC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8EE3B58F-BC10-4C83-ACF0-7602E6E7BC89}"/>
                </a:ext>
              </a:extLst>
            </p:cNvPr>
            <p:cNvSpPr txBox="1"/>
            <p:nvPr userDrawn="1"/>
          </p:nvSpPr>
          <p:spPr>
            <a:xfrm>
              <a:off x="4458584" y="1157379"/>
              <a:ext cx="327482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ln>
                    <a:solidFill>
                      <a:schemeClr val="tx1"/>
                    </a:solidFill>
                  </a:ln>
                  <a:solidFill>
                    <a:srgbClr val="CC00CC"/>
                  </a:solidFill>
                  <a:latin typeface="Arial Black" panose="020B0A04020102020204" pitchFamily="34" charset="0"/>
                </a:rPr>
                <a:t>CORRECT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589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6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4.44444E-6 C 3.54167E-6 0.0331 0.02695 0.05995 0.06002 0.05995 C 0.09895 0.05995 0.11302 0.03009 0.11901 0.01203 L 0.125 -0.01204 C 0.13099 -0.0301 0.14596 -0.05996 0.18997 -0.05996 C 0.21797 -0.05996 0.25 -0.03311 0.25 4.44444E-6 C 0.25 0.0331 0.21797 0.05995 0.18997 0.05995 C 0.14596 0.05995 0.13099 0.03009 0.125 0.01203 L 0.11901 -0.01204 C 0.11302 -0.0301 0.09895 -0.05996 0.06002 -0.05996 C 0.02695 -0.05996 3.54167E-6 -0.03311 3.54167E-6 4.44444E-6 Z " pathEditMode="relative" rAng="0" ptsTypes="AAAAAAAAAAA">
                                      <p:cBhvr>
                                        <p:cTn id="13" dur="5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23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33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pat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43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53" dur="5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35B23-FACE-4EEC-964C-C33FFC30B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C28E63-6D65-45B7-BD32-F813C7728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8DC4B-86F7-4D04-A7CA-C14B1DE26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E0242-A8F8-4733-B58C-4100091E176D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3680A-D290-43A6-BE18-AE3CE8591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D7B8A-7A67-485B-B2F5-76C72F1A6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AF77F-6630-4AFE-84BD-B483D1E91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4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A7133A-0BC9-4C7F-A661-80379972FC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2D1827-4BF0-4E4E-9709-F234F19025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9CCD9-CDAE-4C4A-AD70-2762CA3B5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E0242-A8F8-4733-B58C-4100091E176D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7D030-64B5-40EC-97E6-798BB806C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74CDA6-2A79-4CC4-87C2-20C37937A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AF77F-6630-4AFE-84BD-B483D1E91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308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Correct">
            <a:extLst>
              <a:ext uri="{FF2B5EF4-FFF2-40B4-BE49-F238E27FC236}">
                <a16:creationId xmlns:a16="http://schemas.microsoft.com/office/drawing/2014/main" id="{3CA13FBE-4C99-4E5C-8340-6E30F1CE590D}"/>
              </a:ext>
            </a:extLst>
          </p:cNvPr>
          <p:cNvGrpSpPr/>
          <p:nvPr userDrawn="1"/>
        </p:nvGrpSpPr>
        <p:grpSpPr>
          <a:xfrm>
            <a:off x="541206" y="3334237"/>
            <a:ext cx="4626429" cy="769441"/>
            <a:chOff x="3782785" y="1157379"/>
            <a:chExt cx="4626429" cy="769441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30D0F5A8-6080-4C69-9A0B-B482B8140B8E}"/>
                </a:ext>
              </a:extLst>
            </p:cNvPr>
            <p:cNvSpPr/>
            <p:nvPr userDrawn="1"/>
          </p:nvSpPr>
          <p:spPr>
            <a:xfrm>
              <a:off x="3782785" y="1188721"/>
              <a:ext cx="4626429" cy="702068"/>
            </a:xfrm>
            <a:prstGeom prst="roundRect">
              <a:avLst/>
            </a:prstGeom>
            <a:solidFill>
              <a:srgbClr val="A3CBC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C229E7F-1F47-4A70-8890-FE077AA5E714}"/>
                </a:ext>
              </a:extLst>
            </p:cNvPr>
            <p:cNvSpPr txBox="1"/>
            <p:nvPr userDrawn="1"/>
          </p:nvSpPr>
          <p:spPr>
            <a:xfrm>
              <a:off x="4458584" y="1157379"/>
              <a:ext cx="327482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ln>
                    <a:solidFill>
                      <a:schemeClr val="tx1"/>
                    </a:solidFill>
                  </a:ln>
                  <a:solidFill>
                    <a:srgbClr val="CC00CC"/>
                  </a:solidFill>
                  <a:latin typeface="Arial Black" panose="020B0A04020102020204" pitchFamily="34" charset="0"/>
                </a:rPr>
                <a:t>CORRECT</a:t>
              </a:r>
            </a:p>
          </p:txBody>
        </p:sp>
      </p:grpSp>
      <p:grpSp>
        <p:nvGrpSpPr>
          <p:cNvPr id="10" name="Incorrect">
            <a:extLst>
              <a:ext uri="{FF2B5EF4-FFF2-40B4-BE49-F238E27FC236}">
                <a16:creationId xmlns:a16="http://schemas.microsoft.com/office/drawing/2014/main" id="{9B82D3C1-052D-4C75-9064-B705D23A1E1C}"/>
              </a:ext>
            </a:extLst>
          </p:cNvPr>
          <p:cNvGrpSpPr/>
          <p:nvPr userDrawn="1"/>
        </p:nvGrpSpPr>
        <p:grpSpPr>
          <a:xfrm>
            <a:off x="3782785" y="2012955"/>
            <a:ext cx="4633362" cy="769441"/>
            <a:chOff x="3782785" y="1850734"/>
            <a:chExt cx="4633362" cy="769441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EE485FFF-4F8D-44C7-BAD0-E9817EB0D79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3782785" y="1878808"/>
              <a:ext cx="4633362" cy="713294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8DDCA70-F97F-4E67-A0C4-B2AFD5BC2967}"/>
                </a:ext>
              </a:extLst>
            </p:cNvPr>
            <p:cNvSpPr txBox="1"/>
            <p:nvPr userDrawn="1"/>
          </p:nvSpPr>
          <p:spPr>
            <a:xfrm>
              <a:off x="3954322" y="1850734"/>
              <a:ext cx="433333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ln>
                    <a:solidFill>
                      <a:schemeClr val="tx1"/>
                    </a:solidFill>
                  </a:ln>
                  <a:solidFill>
                    <a:srgbClr val="FC2403"/>
                  </a:solidFill>
                  <a:latin typeface="Arial Black" panose="020B0A04020102020204" pitchFamily="34" charset="0"/>
                </a:rPr>
                <a:t>INCORRECT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215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FA327-A9ED-4F33-BABE-1CC278ADE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B2FDE8-B823-4997-BB7F-14098EE35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8EE40C-B854-4BA9-98EC-191B77CB8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E0242-A8F8-4733-B58C-4100091E176D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CB7ED-CA83-4E20-89B5-B9FBBEE0E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EBBDC-3D2E-4B75-82AA-C83603FE6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AF77F-6630-4AFE-84BD-B483D1E91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02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3E82B-5B68-4E8D-9834-681D2B231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321F7-B489-451A-8BB3-2432FBBFFB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2FF95-03FE-4E7F-8B91-9B6C6EBAB3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E6AD8E-88D3-489B-825E-23D7CEA5F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E0242-A8F8-4733-B58C-4100091E176D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E8A10-505A-4622-BAF5-25A49A63C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D9F4BB-F6C3-4118-B490-BC0C1F4D2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AF77F-6630-4AFE-84BD-B483D1E91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46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BAC1E-4E79-4A91-9EC6-99056BB0D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845338-903C-4E8B-A013-FF595AEA6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CA1A0F-0C87-4D17-8E47-12DFC36E83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C0AFB5-7B6A-4C86-B530-6DA15398B3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48E469-13D3-4B7C-9497-4249A716CE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93EF62-F4DD-4C97-835C-889F2FF9C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E0242-A8F8-4733-B58C-4100091E176D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E17E42-19B2-4A66-A86C-90D5524BB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FF9F74-30C8-4860-82EC-6BF832459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AF77F-6630-4AFE-84BD-B483D1E91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2D1BB-A934-4834-826B-87FDEA6B4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A8E83C-3CED-4CCB-8EE1-15F55574E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E0242-A8F8-4733-B58C-4100091E176D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63162C-96A5-4A89-A328-BC133900F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DC5C9D-6DA1-40CB-AF24-3293CE2D9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AF77F-6630-4AFE-84BD-B483D1E91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210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53EC1C-EF8E-474E-90CA-A673CDB41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E0242-A8F8-4733-B58C-4100091E176D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C3673F-DB40-4621-9846-475C1D089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6AA74-4874-4D40-9AA7-695708A95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AF77F-6630-4AFE-84BD-B483D1E91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9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B0B4B-7A15-4872-A90B-C6CE215F4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A42A0-80D7-4F5B-9899-2177FEC83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5D37D9-81C4-4B09-A9CB-4CE972B316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C71BAE-644E-4161-AE4C-0742D4F6B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E0242-A8F8-4733-B58C-4100091E176D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F4A57-4E63-4BC1-95C5-2FF6DD07E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8060E3-B3BE-4534-9A6A-311748B76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AF77F-6630-4AFE-84BD-B483D1E91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3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35D5E-9D41-4545-A870-1741894F6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D96C89-BAF1-4D06-8F68-82FC901F8B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47277B-2736-4E7F-B53F-ED5B0CF161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0B2C47-8DD3-41FB-8B41-F6ACC92FA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E0242-A8F8-4733-B58C-4100091E176D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E9C58A-930B-45B5-A981-9F2978289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6A36B-9DBB-43E0-A0E3-86A321FF8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AF77F-6630-4AFE-84BD-B483D1E91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061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868198-2EF9-4F53-BFF9-A10E1C621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BB578-8C30-4A0B-B6A0-3FEC1A786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C4E16-9D3C-4565-AADB-21B6C4947A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E0242-A8F8-4733-B58C-4100091E176D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C0C24-2500-4312-9D1A-07419F3BE6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68368-1F83-4D12-8344-5732F1C4A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AF77F-6630-4AFE-84BD-B483D1E91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11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718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Laden</dc:creator>
  <cp:lastModifiedBy>Sarah Laden</cp:lastModifiedBy>
  <cp:revision>23</cp:revision>
  <dcterms:created xsi:type="dcterms:W3CDTF">2020-11-17T23:22:43Z</dcterms:created>
  <dcterms:modified xsi:type="dcterms:W3CDTF">2020-11-18T02:36:48Z</dcterms:modified>
</cp:coreProperties>
</file>