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matic SC"/>
      <p:regular r:id="rId12"/>
      <p:bold r:id="rId13"/>
    </p:embeddedFont>
    <p:embeddedFont>
      <p:font typeface="Source Code Pro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bold.fntdata"/><Relationship Id="rId12" Type="http://schemas.openxmlformats.org/officeDocument/2006/relationships/font" Target="fonts/AmaticS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bold.fntdata"/><Relationship Id="rId14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4c41ba0d7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4c41ba0d7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4c41ba0d7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4c41ba0d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4c41ba0d7_0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4c41ba0d7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4c41ba0d7_0_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4c41ba0d7_0_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4c41ba0d7_0_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4c41ba0d7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Pete the cat and the missing cupcakes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Kimberly &amp; James Dean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character?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Someone who was in the story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Could be a person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Could be an animal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Who the story is about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Characters in the story 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Pete  					Gus  					Alligator																																																																																																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25" y="1676400"/>
            <a:ext cx="2325475" cy="16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3300" y="1759225"/>
            <a:ext cx="2130525" cy="11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6575" y="1676400"/>
            <a:ext cx="2039134" cy="16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Characters in the story 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Squirrel						Turtle			   Toad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275" y="1619263"/>
            <a:ext cx="2230150" cy="17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1350" y="1792000"/>
            <a:ext cx="1798300" cy="14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9600" y="1964725"/>
            <a:ext cx="1798300" cy="143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setting?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 the story took place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Where were the characters at during the story?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Kitchen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Outside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Cupcake Party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