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nnie Use Your Telescope" panose="020B0604020202020204" charset="0"/>
      <p:regular r:id="rId8"/>
    </p:embeddedFon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PT Sans Narrow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b45d221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4b45d221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4b45d221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4b45d221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4b45d221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4b45d221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b45d221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4b45d221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Parts of A Plant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93100" y="291988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Mrs. Worthington’s First Grade Class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Smartest Kids Ever!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30475" y="431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Beginning Of A Plant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46650" y="125935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Students will answer: Root!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does it do?   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Gives the Flower Food and water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Is This?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55" y="1529825"/>
            <a:ext cx="2046001" cy="2250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4"/>
          <p:cNvCxnSpPr/>
          <p:nvPr/>
        </p:nvCxnSpPr>
        <p:spPr>
          <a:xfrm rot="10800000" flipH="1">
            <a:off x="1508850" y="3492975"/>
            <a:ext cx="174600" cy="65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Bottom Of A Plant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2383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Students Will Answer: Stem!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does it do?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Carries water from the root to the rest of the plant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is this?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is this?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l="3420" t="1390" r="-3420" b="-1389"/>
          <a:stretch/>
        </p:blipFill>
        <p:spPr>
          <a:xfrm>
            <a:off x="458425" y="1273300"/>
            <a:ext cx="2854776" cy="3018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5"/>
          <p:cNvCxnSpPr/>
          <p:nvPr/>
        </p:nvCxnSpPr>
        <p:spPr>
          <a:xfrm rot="10800000" flipH="1">
            <a:off x="1348200" y="3799850"/>
            <a:ext cx="370200" cy="22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Middle of a Plant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8855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Students Will Answer: Leaves!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do they do?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          Help soak in air and water to make food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is this?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550" y="1307825"/>
            <a:ext cx="2935026" cy="2935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6"/>
          <p:cNvCxnSpPr/>
          <p:nvPr/>
        </p:nvCxnSpPr>
        <p:spPr>
          <a:xfrm rot="10800000" flipH="1">
            <a:off x="586775" y="2926750"/>
            <a:ext cx="6900" cy="94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Top of A Plant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Students Will Answer: Flower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does it do?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Attracts animals and insects to help with pollination 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Makes seeds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What is this?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75" y="1358924"/>
            <a:ext cx="2342775" cy="2927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7"/>
          <p:cNvCxnSpPr/>
          <p:nvPr/>
        </p:nvCxnSpPr>
        <p:spPr>
          <a:xfrm rot="10800000">
            <a:off x="1026950" y="3129400"/>
            <a:ext cx="251400" cy="7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(16:9)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Annie Use Your Telescope</vt:lpstr>
      <vt:lpstr>Open Sans</vt:lpstr>
      <vt:lpstr>PT Sans Narrow</vt:lpstr>
      <vt:lpstr>Arial</vt:lpstr>
      <vt:lpstr>Tropic</vt:lpstr>
      <vt:lpstr>Parts of A Plant</vt:lpstr>
      <vt:lpstr>Beginning Of A Plant </vt:lpstr>
      <vt:lpstr>The Bottom Of A Plant </vt:lpstr>
      <vt:lpstr>The Middle of a Plant </vt:lpstr>
      <vt:lpstr>Top of A Plant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Plant</dc:title>
  <dc:creator>Rachel.Oliver</dc:creator>
  <cp:lastModifiedBy>Rachel.Oliver</cp:lastModifiedBy>
  <cp:revision>1</cp:revision>
  <dcterms:modified xsi:type="dcterms:W3CDTF">2018-10-22T17:26:59Z</dcterms:modified>
</cp:coreProperties>
</file>