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109" d="100"/>
          <a:sy n="109" d="100"/>
        </p:scale>
        <p:origin x="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0A85-E138-44B0-A681-1AC16C50FB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831342-5776-4EC5-AFCA-A3B52A815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B196EE-2A02-40A6-BF85-71F55755E14E}"/>
              </a:ext>
            </a:extLst>
          </p:cNvPr>
          <p:cNvSpPr>
            <a:spLocks noGrp="1"/>
          </p:cNvSpPr>
          <p:nvPr>
            <p:ph type="dt" sz="half" idx="10"/>
          </p:nvPr>
        </p:nvSpPr>
        <p:spPr/>
        <p:txBody>
          <a:bodyPr/>
          <a:lstStyle/>
          <a:p>
            <a:fld id="{B349C677-145D-46B6-A80B-5BC02AA2B3DA}" type="datetimeFigureOut">
              <a:rPr lang="en-US" smtClean="0"/>
              <a:t>5/1/2020</a:t>
            </a:fld>
            <a:endParaRPr lang="en-US"/>
          </a:p>
        </p:txBody>
      </p:sp>
      <p:sp>
        <p:nvSpPr>
          <p:cNvPr id="5" name="Footer Placeholder 4">
            <a:extLst>
              <a:ext uri="{FF2B5EF4-FFF2-40B4-BE49-F238E27FC236}">
                <a16:creationId xmlns:a16="http://schemas.microsoft.com/office/drawing/2014/main" id="{1CD83BBA-B84F-4270-9BC7-A7A44EC1B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44805-5B0B-496A-9611-CFA29BB82C51}"/>
              </a:ext>
            </a:extLst>
          </p:cNvPr>
          <p:cNvSpPr>
            <a:spLocks noGrp="1"/>
          </p:cNvSpPr>
          <p:nvPr>
            <p:ph type="sldNum" sz="quarter" idx="12"/>
          </p:nvPr>
        </p:nvSpPr>
        <p:spPr/>
        <p:txBody>
          <a:bodyPr/>
          <a:lstStyle/>
          <a:p>
            <a:fld id="{0AF34D15-11FF-4A68-BADC-8E0F242D8859}" type="slidenum">
              <a:rPr lang="en-US" smtClean="0"/>
              <a:t>‹#›</a:t>
            </a:fld>
            <a:endParaRPr lang="en-US"/>
          </a:p>
        </p:txBody>
      </p:sp>
    </p:spTree>
    <p:extLst>
      <p:ext uri="{BB962C8B-B14F-4D97-AF65-F5344CB8AC3E}">
        <p14:creationId xmlns:p14="http://schemas.microsoft.com/office/powerpoint/2010/main" val="31941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91C0B-611F-4432-9ED6-4D28544F63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4BD875-05E4-4329-B1CE-EC3013CC37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046AE-8811-4E46-A61C-C1C001F0D41C}"/>
              </a:ext>
            </a:extLst>
          </p:cNvPr>
          <p:cNvSpPr>
            <a:spLocks noGrp="1"/>
          </p:cNvSpPr>
          <p:nvPr>
            <p:ph type="dt" sz="half" idx="10"/>
          </p:nvPr>
        </p:nvSpPr>
        <p:spPr/>
        <p:txBody>
          <a:bodyPr/>
          <a:lstStyle/>
          <a:p>
            <a:fld id="{B349C677-145D-46B6-A80B-5BC02AA2B3DA}" type="datetimeFigureOut">
              <a:rPr lang="en-US" smtClean="0"/>
              <a:t>5/1/2020</a:t>
            </a:fld>
            <a:endParaRPr lang="en-US"/>
          </a:p>
        </p:txBody>
      </p:sp>
      <p:sp>
        <p:nvSpPr>
          <p:cNvPr id="5" name="Footer Placeholder 4">
            <a:extLst>
              <a:ext uri="{FF2B5EF4-FFF2-40B4-BE49-F238E27FC236}">
                <a16:creationId xmlns:a16="http://schemas.microsoft.com/office/drawing/2014/main" id="{5938CD2F-DE22-4A2D-9AAC-DEBBA1364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97E01-5670-413D-83A9-0EDFC00F6892}"/>
              </a:ext>
            </a:extLst>
          </p:cNvPr>
          <p:cNvSpPr>
            <a:spLocks noGrp="1"/>
          </p:cNvSpPr>
          <p:nvPr>
            <p:ph type="sldNum" sz="quarter" idx="12"/>
          </p:nvPr>
        </p:nvSpPr>
        <p:spPr/>
        <p:txBody>
          <a:bodyPr/>
          <a:lstStyle/>
          <a:p>
            <a:fld id="{0AF34D15-11FF-4A68-BADC-8E0F242D8859}" type="slidenum">
              <a:rPr lang="en-US" smtClean="0"/>
              <a:t>‹#›</a:t>
            </a:fld>
            <a:endParaRPr lang="en-US"/>
          </a:p>
        </p:txBody>
      </p:sp>
    </p:spTree>
    <p:extLst>
      <p:ext uri="{BB962C8B-B14F-4D97-AF65-F5344CB8AC3E}">
        <p14:creationId xmlns:p14="http://schemas.microsoft.com/office/powerpoint/2010/main" val="1138322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76C09F-E89A-4257-BAE1-FB8282E00B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FFCDFE-84F0-496D-A1F5-C86614671B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B3AE8-C79E-4EDC-8418-75A0ACBDE75D}"/>
              </a:ext>
            </a:extLst>
          </p:cNvPr>
          <p:cNvSpPr>
            <a:spLocks noGrp="1"/>
          </p:cNvSpPr>
          <p:nvPr>
            <p:ph type="dt" sz="half" idx="10"/>
          </p:nvPr>
        </p:nvSpPr>
        <p:spPr/>
        <p:txBody>
          <a:bodyPr/>
          <a:lstStyle/>
          <a:p>
            <a:fld id="{B349C677-145D-46B6-A80B-5BC02AA2B3DA}" type="datetimeFigureOut">
              <a:rPr lang="en-US" smtClean="0"/>
              <a:t>5/1/2020</a:t>
            </a:fld>
            <a:endParaRPr lang="en-US"/>
          </a:p>
        </p:txBody>
      </p:sp>
      <p:sp>
        <p:nvSpPr>
          <p:cNvPr id="5" name="Footer Placeholder 4">
            <a:extLst>
              <a:ext uri="{FF2B5EF4-FFF2-40B4-BE49-F238E27FC236}">
                <a16:creationId xmlns:a16="http://schemas.microsoft.com/office/drawing/2014/main" id="{B6EE9314-0E76-4F6E-A399-0937AE9C3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89E89-D468-472B-B11D-F1EFFB9A0C1F}"/>
              </a:ext>
            </a:extLst>
          </p:cNvPr>
          <p:cNvSpPr>
            <a:spLocks noGrp="1"/>
          </p:cNvSpPr>
          <p:nvPr>
            <p:ph type="sldNum" sz="quarter" idx="12"/>
          </p:nvPr>
        </p:nvSpPr>
        <p:spPr/>
        <p:txBody>
          <a:bodyPr/>
          <a:lstStyle/>
          <a:p>
            <a:fld id="{0AF34D15-11FF-4A68-BADC-8E0F242D8859}" type="slidenum">
              <a:rPr lang="en-US" smtClean="0"/>
              <a:t>‹#›</a:t>
            </a:fld>
            <a:endParaRPr lang="en-US"/>
          </a:p>
        </p:txBody>
      </p:sp>
    </p:spTree>
    <p:extLst>
      <p:ext uri="{BB962C8B-B14F-4D97-AF65-F5344CB8AC3E}">
        <p14:creationId xmlns:p14="http://schemas.microsoft.com/office/powerpoint/2010/main" val="309931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5E61-4070-4A24-9633-525A69B15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62386A-6E3F-4AC0-849A-3F3AF63C69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44071-72CC-4E38-81F4-37F99296FD43}"/>
              </a:ext>
            </a:extLst>
          </p:cNvPr>
          <p:cNvSpPr>
            <a:spLocks noGrp="1"/>
          </p:cNvSpPr>
          <p:nvPr>
            <p:ph type="dt" sz="half" idx="10"/>
          </p:nvPr>
        </p:nvSpPr>
        <p:spPr/>
        <p:txBody>
          <a:bodyPr/>
          <a:lstStyle/>
          <a:p>
            <a:fld id="{B349C677-145D-46B6-A80B-5BC02AA2B3DA}" type="datetimeFigureOut">
              <a:rPr lang="en-US" smtClean="0"/>
              <a:t>5/1/2020</a:t>
            </a:fld>
            <a:endParaRPr lang="en-US"/>
          </a:p>
        </p:txBody>
      </p:sp>
      <p:sp>
        <p:nvSpPr>
          <p:cNvPr id="5" name="Footer Placeholder 4">
            <a:extLst>
              <a:ext uri="{FF2B5EF4-FFF2-40B4-BE49-F238E27FC236}">
                <a16:creationId xmlns:a16="http://schemas.microsoft.com/office/drawing/2014/main" id="{F5B93D3A-E6E5-464F-A904-93AFB2658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05A6C-6575-4329-AF8A-E5FEE79BD495}"/>
              </a:ext>
            </a:extLst>
          </p:cNvPr>
          <p:cNvSpPr>
            <a:spLocks noGrp="1"/>
          </p:cNvSpPr>
          <p:nvPr>
            <p:ph type="sldNum" sz="quarter" idx="12"/>
          </p:nvPr>
        </p:nvSpPr>
        <p:spPr/>
        <p:txBody>
          <a:bodyPr/>
          <a:lstStyle/>
          <a:p>
            <a:fld id="{0AF34D15-11FF-4A68-BADC-8E0F242D8859}" type="slidenum">
              <a:rPr lang="en-US" smtClean="0"/>
              <a:t>‹#›</a:t>
            </a:fld>
            <a:endParaRPr lang="en-US"/>
          </a:p>
        </p:txBody>
      </p:sp>
    </p:spTree>
    <p:extLst>
      <p:ext uri="{BB962C8B-B14F-4D97-AF65-F5344CB8AC3E}">
        <p14:creationId xmlns:p14="http://schemas.microsoft.com/office/powerpoint/2010/main" val="2445264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860D-0EA8-4CAE-A48E-16B3E45021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36B76C-3BA2-4FB3-83B5-C1BCC59764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1D2432-B928-4B4C-AA11-12F792E1B19F}"/>
              </a:ext>
            </a:extLst>
          </p:cNvPr>
          <p:cNvSpPr>
            <a:spLocks noGrp="1"/>
          </p:cNvSpPr>
          <p:nvPr>
            <p:ph type="dt" sz="half" idx="10"/>
          </p:nvPr>
        </p:nvSpPr>
        <p:spPr/>
        <p:txBody>
          <a:bodyPr/>
          <a:lstStyle/>
          <a:p>
            <a:fld id="{B349C677-145D-46B6-A80B-5BC02AA2B3DA}" type="datetimeFigureOut">
              <a:rPr lang="en-US" smtClean="0"/>
              <a:t>5/1/2020</a:t>
            </a:fld>
            <a:endParaRPr lang="en-US"/>
          </a:p>
        </p:txBody>
      </p:sp>
      <p:sp>
        <p:nvSpPr>
          <p:cNvPr id="5" name="Footer Placeholder 4">
            <a:extLst>
              <a:ext uri="{FF2B5EF4-FFF2-40B4-BE49-F238E27FC236}">
                <a16:creationId xmlns:a16="http://schemas.microsoft.com/office/drawing/2014/main" id="{3B8F5F7F-CE20-4D57-B387-24C47A6D0F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C0DB1-BA65-4366-BF78-E3272687DAEF}"/>
              </a:ext>
            </a:extLst>
          </p:cNvPr>
          <p:cNvSpPr>
            <a:spLocks noGrp="1"/>
          </p:cNvSpPr>
          <p:nvPr>
            <p:ph type="sldNum" sz="quarter" idx="12"/>
          </p:nvPr>
        </p:nvSpPr>
        <p:spPr/>
        <p:txBody>
          <a:bodyPr/>
          <a:lstStyle/>
          <a:p>
            <a:fld id="{0AF34D15-11FF-4A68-BADC-8E0F242D8859}" type="slidenum">
              <a:rPr lang="en-US" smtClean="0"/>
              <a:t>‹#›</a:t>
            </a:fld>
            <a:endParaRPr lang="en-US"/>
          </a:p>
        </p:txBody>
      </p:sp>
    </p:spTree>
    <p:extLst>
      <p:ext uri="{BB962C8B-B14F-4D97-AF65-F5344CB8AC3E}">
        <p14:creationId xmlns:p14="http://schemas.microsoft.com/office/powerpoint/2010/main" val="102227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D4AE-9466-478D-9D7A-F23DF56105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741D07-925C-4D8F-B3D9-5E9B7C17F5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E796DB-3F4A-4385-8AB9-B1B1CF9673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96189C-D955-405D-BC37-6110CD747153}"/>
              </a:ext>
            </a:extLst>
          </p:cNvPr>
          <p:cNvSpPr>
            <a:spLocks noGrp="1"/>
          </p:cNvSpPr>
          <p:nvPr>
            <p:ph type="dt" sz="half" idx="10"/>
          </p:nvPr>
        </p:nvSpPr>
        <p:spPr/>
        <p:txBody>
          <a:bodyPr/>
          <a:lstStyle/>
          <a:p>
            <a:fld id="{B349C677-145D-46B6-A80B-5BC02AA2B3DA}" type="datetimeFigureOut">
              <a:rPr lang="en-US" smtClean="0"/>
              <a:t>5/1/2020</a:t>
            </a:fld>
            <a:endParaRPr lang="en-US"/>
          </a:p>
        </p:txBody>
      </p:sp>
      <p:sp>
        <p:nvSpPr>
          <p:cNvPr id="6" name="Footer Placeholder 5">
            <a:extLst>
              <a:ext uri="{FF2B5EF4-FFF2-40B4-BE49-F238E27FC236}">
                <a16:creationId xmlns:a16="http://schemas.microsoft.com/office/drawing/2014/main" id="{25B7E4F0-3977-4C07-9644-FDB7D1F262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87AB5A-0E09-42B7-8D88-5A6EC0E82FE9}"/>
              </a:ext>
            </a:extLst>
          </p:cNvPr>
          <p:cNvSpPr>
            <a:spLocks noGrp="1"/>
          </p:cNvSpPr>
          <p:nvPr>
            <p:ph type="sldNum" sz="quarter" idx="12"/>
          </p:nvPr>
        </p:nvSpPr>
        <p:spPr/>
        <p:txBody>
          <a:bodyPr/>
          <a:lstStyle/>
          <a:p>
            <a:fld id="{0AF34D15-11FF-4A68-BADC-8E0F242D8859}" type="slidenum">
              <a:rPr lang="en-US" smtClean="0"/>
              <a:t>‹#›</a:t>
            </a:fld>
            <a:endParaRPr lang="en-US"/>
          </a:p>
        </p:txBody>
      </p:sp>
    </p:spTree>
    <p:extLst>
      <p:ext uri="{BB962C8B-B14F-4D97-AF65-F5344CB8AC3E}">
        <p14:creationId xmlns:p14="http://schemas.microsoft.com/office/powerpoint/2010/main" val="242122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F910-53DF-4A15-B2A0-3E762A945A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2CB595-BAE8-4E72-B139-33B675F4CA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30BACC-97C2-442D-A503-99C71CC63A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937F71-3511-4B2B-991E-8589D05FA0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325552-0BB8-4F50-A419-7DE9158523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313EE7-3519-4083-824B-92773A7B969E}"/>
              </a:ext>
            </a:extLst>
          </p:cNvPr>
          <p:cNvSpPr>
            <a:spLocks noGrp="1"/>
          </p:cNvSpPr>
          <p:nvPr>
            <p:ph type="dt" sz="half" idx="10"/>
          </p:nvPr>
        </p:nvSpPr>
        <p:spPr/>
        <p:txBody>
          <a:bodyPr/>
          <a:lstStyle/>
          <a:p>
            <a:fld id="{B349C677-145D-46B6-A80B-5BC02AA2B3DA}" type="datetimeFigureOut">
              <a:rPr lang="en-US" smtClean="0"/>
              <a:t>5/1/2020</a:t>
            </a:fld>
            <a:endParaRPr lang="en-US"/>
          </a:p>
        </p:txBody>
      </p:sp>
      <p:sp>
        <p:nvSpPr>
          <p:cNvPr id="8" name="Footer Placeholder 7">
            <a:extLst>
              <a:ext uri="{FF2B5EF4-FFF2-40B4-BE49-F238E27FC236}">
                <a16:creationId xmlns:a16="http://schemas.microsoft.com/office/drawing/2014/main" id="{00312AFB-23D5-4CCB-9CFF-1438B27544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406C4C-3250-466B-867C-013CAF7F8AD2}"/>
              </a:ext>
            </a:extLst>
          </p:cNvPr>
          <p:cNvSpPr>
            <a:spLocks noGrp="1"/>
          </p:cNvSpPr>
          <p:nvPr>
            <p:ph type="sldNum" sz="quarter" idx="12"/>
          </p:nvPr>
        </p:nvSpPr>
        <p:spPr/>
        <p:txBody>
          <a:bodyPr/>
          <a:lstStyle/>
          <a:p>
            <a:fld id="{0AF34D15-11FF-4A68-BADC-8E0F242D8859}" type="slidenum">
              <a:rPr lang="en-US" smtClean="0"/>
              <a:t>‹#›</a:t>
            </a:fld>
            <a:endParaRPr lang="en-US"/>
          </a:p>
        </p:txBody>
      </p:sp>
    </p:spTree>
    <p:extLst>
      <p:ext uri="{BB962C8B-B14F-4D97-AF65-F5344CB8AC3E}">
        <p14:creationId xmlns:p14="http://schemas.microsoft.com/office/powerpoint/2010/main" val="372053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DADB-2CE7-49F6-9EC8-6D9304B15A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64ADD5-C23C-413F-8BE4-59DEF08581EC}"/>
              </a:ext>
            </a:extLst>
          </p:cNvPr>
          <p:cNvSpPr>
            <a:spLocks noGrp="1"/>
          </p:cNvSpPr>
          <p:nvPr>
            <p:ph type="dt" sz="half" idx="10"/>
          </p:nvPr>
        </p:nvSpPr>
        <p:spPr/>
        <p:txBody>
          <a:bodyPr/>
          <a:lstStyle/>
          <a:p>
            <a:fld id="{B349C677-145D-46B6-A80B-5BC02AA2B3DA}" type="datetimeFigureOut">
              <a:rPr lang="en-US" smtClean="0"/>
              <a:t>5/1/2020</a:t>
            </a:fld>
            <a:endParaRPr lang="en-US"/>
          </a:p>
        </p:txBody>
      </p:sp>
      <p:sp>
        <p:nvSpPr>
          <p:cNvPr id="4" name="Footer Placeholder 3">
            <a:extLst>
              <a:ext uri="{FF2B5EF4-FFF2-40B4-BE49-F238E27FC236}">
                <a16:creationId xmlns:a16="http://schemas.microsoft.com/office/drawing/2014/main" id="{DE27CEF0-4D52-4495-8889-B142B28368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4AEAEA-3888-4F90-B5AD-C8CFF3B40AAD}"/>
              </a:ext>
            </a:extLst>
          </p:cNvPr>
          <p:cNvSpPr>
            <a:spLocks noGrp="1"/>
          </p:cNvSpPr>
          <p:nvPr>
            <p:ph type="sldNum" sz="quarter" idx="12"/>
          </p:nvPr>
        </p:nvSpPr>
        <p:spPr/>
        <p:txBody>
          <a:bodyPr/>
          <a:lstStyle/>
          <a:p>
            <a:fld id="{0AF34D15-11FF-4A68-BADC-8E0F242D8859}" type="slidenum">
              <a:rPr lang="en-US" smtClean="0"/>
              <a:t>‹#›</a:t>
            </a:fld>
            <a:endParaRPr lang="en-US"/>
          </a:p>
        </p:txBody>
      </p:sp>
    </p:spTree>
    <p:extLst>
      <p:ext uri="{BB962C8B-B14F-4D97-AF65-F5344CB8AC3E}">
        <p14:creationId xmlns:p14="http://schemas.microsoft.com/office/powerpoint/2010/main" val="88574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9AA2A3-3287-40E7-B8EA-63618229E525}"/>
              </a:ext>
            </a:extLst>
          </p:cNvPr>
          <p:cNvSpPr>
            <a:spLocks noGrp="1"/>
          </p:cNvSpPr>
          <p:nvPr>
            <p:ph type="dt" sz="half" idx="10"/>
          </p:nvPr>
        </p:nvSpPr>
        <p:spPr/>
        <p:txBody>
          <a:bodyPr/>
          <a:lstStyle/>
          <a:p>
            <a:fld id="{B349C677-145D-46B6-A80B-5BC02AA2B3DA}" type="datetimeFigureOut">
              <a:rPr lang="en-US" smtClean="0"/>
              <a:t>5/1/2020</a:t>
            </a:fld>
            <a:endParaRPr lang="en-US"/>
          </a:p>
        </p:txBody>
      </p:sp>
      <p:sp>
        <p:nvSpPr>
          <p:cNvPr id="3" name="Footer Placeholder 2">
            <a:extLst>
              <a:ext uri="{FF2B5EF4-FFF2-40B4-BE49-F238E27FC236}">
                <a16:creationId xmlns:a16="http://schemas.microsoft.com/office/drawing/2014/main" id="{2F507FA9-E7B1-48C7-9B1F-78CEACF2B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9415CB-E4C0-42D0-BD6A-5E93CE776EFC}"/>
              </a:ext>
            </a:extLst>
          </p:cNvPr>
          <p:cNvSpPr>
            <a:spLocks noGrp="1"/>
          </p:cNvSpPr>
          <p:nvPr>
            <p:ph type="sldNum" sz="quarter" idx="12"/>
          </p:nvPr>
        </p:nvSpPr>
        <p:spPr/>
        <p:txBody>
          <a:bodyPr/>
          <a:lstStyle/>
          <a:p>
            <a:fld id="{0AF34D15-11FF-4A68-BADC-8E0F242D8859}" type="slidenum">
              <a:rPr lang="en-US" smtClean="0"/>
              <a:t>‹#›</a:t>
            </a:fld>
            <a:endParaRPr lang="en-US"/>
          </a:p>
        </p:txBody>
      </p:sp>
    </p:spTree>
    <p:extLst>
      <p:ext uri="{BB962C8B-B14F-4D97-AF65-F5344CB8AC3E}">
        <p14:creationId xmlns:p14="http://schemas.microsoft.com/office/powerpoint/2010/main" val="118924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331E5-B53D-48EB-B0E7-FF52A7225F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5A0308-FBCF-48EA-AB48-57A6027DDE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AE9C5D-7481-4EDA-9AD7-EA8A95F11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008F5-070A-484F-8C9D-F2C2F7EE251F}"/>
              </a:ext>
            </a:extLst>
          </p:cNvPr>
          <p:cNvSpPr>
            <a:spLocks noGrp="1"/>
          </p:cNvSpPr>
          <p:nvPr>
            <p:ph type="dt" sz="half" idx="10"/>
          </p:nvPr>
        </p:nvSpPr>
        <p:spPr/>
        <p:txBody>
          <a:bodyPr/>
          <a:lstStyle/>
          <a:p>
            <a:fld id="{B349C677-145D-46B6-A80B-5BC02AA2B3DA}" type="datetimeFigureOut">
              <a:rPr lang="en-US" smtClean="0"/>
              <a:t>5/1/2020</a:t>
            </a:fld>
            <a:endParaRPr lang="en-US"/>
          </a:p>
        </p:txBody>
      </p:sp>
      <p:sp>
        <p:nvSpPr>
          <p:cNvPr id="6" name="Footer Placeholder 5">
            <a:extLst>
              <a:ext uri="{FF2B5EF4-FFF2-40B4-BE49-F238E27FC236}">
                <a16:creationId xmlns:a16="http://schemas.microsoft.com/office/drawing/2014/main" id="{1E8B077C-BD9B-4F44-8780-8D822BE41A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1F94A-776A-4BDB-8749-8241BBF74EC8}"/>
              </a:ext>
            </a:extLst>
          </p:cNvPr>
          <p:cNvSpPr>
            <a:spLocks noGrp="1"/>
          </p:cNvSpPr>
          <p:nvPr>
            <p:ph type="sldNum" sz="quarter" idx="12"/>
          </p:nvPr>
        </p:nvSpPr>
        <p:spPr/>
        <p:txBody>
          <a:bodyPr/>
          <a:lstStyle/>
          <a:p>
            <a:fld id="{0AF34D15-11FF-4A68-BADC-8E0F242D8859}" type="slidenum">
              <a:rPr lang="en-US" smtClean="0"/>
              <a:t>‹#›</a:t>
            </a:fld>
            <a:endParaRPr lang="en-US"/>
          </a:p>
        </p:txBody>
      </p:sp>
    </p:spTree>
    <p:extLst>
      <p:ext uri="{BB962C8B-B14F-4D97-AF65-F5344CB8AC3E}">
        <p14:creationId xmlns:p14="http://schemas.microsoft.com/office/powerpoint/2010/main" val="2433119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41AA3-B7E6-462D-99CF-2BF65E0AC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0DCD39-873C-4C9D-B629-C7CAE140CE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BAF620-4902-4E99-9AB7-75CFC43B3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2092AB-28AD-4D43-8E93-91BB8C39A873}"/>
              </a:ext>
            </a:extLst>
          </p:cNvPr>
          <p:cNvSpPr>
            <a:spLocks noGrp="1"/>
          </p:cNvSpPr>
          <p:nvPr>
            <p:ph type="dt" sz="half" idx="10"/>
          </p:nvPr>
        </p:nvSpPr>
        <p:spPr/>
        <p:txBody>
          <a:bodyPr/>
          <a:lstStyle/>
          <a:p>
            <a:fld id="{B349C677-145D-46B6-A80B-5BC02AA2B3DA}" type="datetimeFigureOut">
              <a:rPr lang="en-US" smtClean="0"/>
              <a:t>5/1/2020</a:t>
            </a:fld>
            <a:endParaRPr lang="en-US"/>
          </a:p>
        </p:txBody>
      </p:sp>
      <p:sp>
        <p:nvSpPr>
          <p:cNvPr id="6" name="Footer Placeholder 5">
            <a:extLst>
              <a:ext uri="{FF2B5EF4-FFF2-40B4-BE49-F238E27FC236}">
                <a16:creationId xmlns:a16="http://schemas.microsoft.com/office/drawing/2014/main" id="{05F5375D-0B7B-4CC1-8A3F-9879D84FBD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AF3B2-B960-4F12-9D49-7D09A59D5567}"/>
              </a:ext>
            </a:extLst>
          </p:cNvPr>
          <p:cNvSpPr>
            <a:spLocks noGrp="1"/>
          </p:cNvSpPr>
          <p:nvPr>
            <p:ph type="sldNum" sz="quarter" idx="12"/>
          </p:nvPr>
        </p:nvSpPr>
        <p:spPr/>
        <p:txBody>
          <a:bodyPr/>
          <a:lstStyle/>
          <a:p>
            <a:fld id="{0AF34D15-11FF-4A68-BADC-8E0F242D8859}" type="slidenum">
              <a:rPr lang="en-US" smtClean="0"/>
              <a:t>‹#›</a:t>
            </a:fld>
            <a:endParaRPr lang="en-US"/>
          </a:p>
        </p:txBody>
      </p:sp>
    </p:spTree>
    <p:extLst>
      <p:ext uri="{BB962C8B-B14F-4D97-AF65-F5344CB8AC3E}">
        <p14:creationId xmlns:p14="http://schemas.microsoft.com/office/powerpoint/2010/main" val="192524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35E87F-CD63-4BD4-9FAB-C37B1A3331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9013F8-4778-4234-8AF7-0ECAF5D977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1741E-BED5-41AB-BDC4-FAA607A8B4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9C677-145D-46B6-A80B-5BC02AA2B3DA}" type="datetimeFigureOut">
              <a:rPr lang="en-US" smtClean="0"/>
              <a:t>5/1/2020</a:t>
            </a:fld>
            <a:endParaRPr lang="en-US"/>
          </a:p>
        </p:txBody>
      </p:sp>
      <p:sp>
        <p:nvSpPr>
          <p:cNvPr id="5" name="Footer Placeholder 4">
            <a:extLst>
              <a:ext uri="{FF2B5EF4-FFF2-40B4-BE49-F238E27FC236}">
                <a16:creationId xmlns:a16="http://schemas.microsoft.com/office/drawing/2014/main" id="{E9672D10-C309-422A-ADEC-C730CA77B8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9AEE46-D215-4180-8B62-00AF0A80F1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34D15-11FF-4A68-BADC-8E0F242D8859}" type="slidenum">
              <a:rPr lang="en-US" smtClean="0"/>
              <a:t>‹#›</a:t>
            </a:fld>
            <a:endParaRPr lang="en-US"/>
          </a:p>
        </p:txBody>
      </p:sp>
    </p:spTree>
    <p:extLst>
      <p:ext uri="{BB962C8B-B14F-4D97-AF65-F5344CB8AC3E}">
        <p14:creationId xmlns:p14="http://schemas.microsoft.com/office/powerpoint/2010/main" val="3245320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Child looking at a world map">
            <a:extLst>
              <a:ext uri="{FF2B5EF4-FFF2-40B4-BE49-F238E27FC236}">
                <a16:creationId xmlns:a16="http://schemas.microsoft.com/office/drawing/2014/main" id="{1F9432BD-DD53-45AF-9020-4AA79383E96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72200" y="2663519"/>
            <a:ext cx="5181600" cy="3453556"/>
          </a:xfrm>
        </p:spPr>
      </p:pic>
      <p:sp>
        <p:nvSpPr>
          <p:cNvPr id="12" name="Content Placeholder 11">
            <a:extLst>
              <a:ext uri="{FF2B5EF4-FFF2-40B4-BE49-F238E27FC236}">
                <a16:creationId xmlns:a16="http://schemas.microsoft.com/office/drawing/2014/main" id="{9CDDF7B7-020A-48AE-AA83-4F099332EF50}"/>
              </a:ext>
            </a:extLst>
          </p:cNvPr>
          <p:cNvSpPr>
            <a:spLocks noGrp="1"/>
          </p:cNvSpPr>
          <p:nvPr>
            <p:ph sz="half" idx="2"/>
          </p:nvPr>
        </p:nvSpPr>
        <p:spPr>
          <a:xfrm>
            <a:off x="6172200" y="357554"/>
            <a:ext cx="5181600" cy="5819409"/>
          </a:xfrm>
        </p:spPr>
        <p:txBody>
          <a:bodyPr>
            <a:normAutofit/>
          </a:bodyPr>
          <a:lstStyle/>
          <a:p>
            <a:pPr marL="0" indent="0" algn="ctr">
              <a:buNone/>
            </a:pPr>
            <a:endParaRPr lang="en-US" sz="3600" dirty="0"/>
          </a:p>
          <a:p>
            <a:pPr marL="0" indent="0" algn="ctr">
              <a:buNone/>
            </a:pPr>
            <a:r>
              <a:rPr lang="en-US" sz="3600" dirty="0" err="1"/>
              <a:t>GeoBro</a:t>
            </a:r>
            <a:r>
              <a:rPr lang="en-US" sz="3600" dirty="0"/>
              <a:t> Explores:</a:t>
            </a:r>
          </a:p>
          <a:p>
            <a:pPr marL="0" indent="0" algn="ctr">
              <a:buNone/>
            </a:pPr>
            <a:r>
              <a:rPr lang="en-US" dirty="0"/>
              <a:t>Geographic Representations</a:t>
            </a:r>
          </a:p>
        </p:txBody>
      </p:sp>
    </p:spTree>
    <p:extLst>
      <p:ext uri="{BB962C8B-B14F-4D97-AF65-F5344CB8AC3E}">
        <p14:creationId xmlns:p14="http://schemas.microsoft.com/office/powerpoint/2010/main" val="2683979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A703066-2893-4544-AFA4-5606375F50DE}"/>
              </a:ext>
            </a:extLst>
          </p:cNvPr>
          <p:cNvSpPr>
            <a:spLocks noGrp="1"/>
          </p:cNvSpPr>
          <p:nvPr>
            <p:ph sz="half" idx="1"/>
          </p:nvPr>
        </p:nvSpPr>
        <p:spPr>
          <a:xfrm>
            <a:off x="838200" y="357554"/>
            <a:ext cx="5181600" cy="5819409"/>
          </a:xfrm>
        </p:spPr>
        <p:txBody>
          <a:bodyPr/>
          <a:lstStyle/>
          <a:p>
            <a:pPr marL="0" indent="0" algn="ctr">
              <a:buNone/>
            </a:pPr>
            <a:endParaRPr lang="en-US" dirty="0"/>
          </a:p>
          <a:p>
            <a:pPr marL="0" indent="0" algn="ctr">
              <a:buNone/>
            </a:pPr>
            <a:r>
              <a:rPr lang="en-US" dirty="0"/>
              <a:t>Graphs</a:t>
            </a:r>
          </a:p>
          <a:p>
            <a:pPr marL="0" indent="0" algn="ctr">
              <a:buNone/>
            </a:pPr>
            <a:endParaRPr lang="en-US" sz="1600" dirty="0"/>
          </a:p>
          <a:p>
            <a:pPr marL="0" indent="0">
              <a:lnSpc>
                <a:spcPct val="150000"/>
              </a:lnSpc>
              <a:buNone/>
            </a:pPr>
            <a:r>
              <a:rPr lang="en-US" sz="1600" dirty="0"/>
              <a:t>	Another way to represent a geographic area is to graph certain data. One good example is a population density graph, like the one on the next page. </a:t>
            </a:r>
          </a:p>
        </p:txBody>
      </p:sp>
      <p:pic>
        <p:nvPicPr>
          <p:cNvPr id="3" name="Content Placeholder 2" descr="A picture containing table&#10;&#10;Description automatically generated">
            <a:extLst>
              <a:ext uri="{FF2B5EF4-FFF2-40B4-BE49-F238E27FC236}">
                <a16:creationId xmlns:a16="http://schemas.microsoft.com/office/drawing/2014/main" id="{75559E00-64ED-4412-B9B4-6AC97ED991F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320002"/>
            <a:ext cx="5181600" cy="3894147"/>
          </a:xfrm>
        </p:spPr>
      </p:pic>
    </p:spTree>
    <p:extLst>
      <p:ext uri="{BB962C8B-B14F-4D97-AF65-F5344CB8AC3E}">
        <p14:creationId xmlns:p14="http://schemas.microsoft.com/office/powerpoint/2010/main" val="97814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close up of a map&#10;&#10;Description automatically generated">
            <a:extLst>
              <a:ext uri="{FF2B5EF4-FFF2-40B4-BE49-F238E27FC236}">
                <a16:creationId xmlns:a16="http://schemas.microsoft.com/office/drawing/2014/main" id="{F1334961-F2E1-46F2-8386-512A5444ECF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78276" y="2201797"/>
            <a:ext cx="3901448" cy="2130556"/>
          </a:xfrm>
        </p:spPr>
      </p:pic>
      <p:sp>
        <p:nvSpPr>
          <p:cNvPr id="12" name="Content Placeholder 11">
            <a:extLst>
              <a:ext uri="{FF2B5EF4-FFF2-40B4-BE49-F238E27FC236}">
                <a16:creationId xmlns:a16="http://schemas.microsoft.com/office/drawing/2014/main" id="{9CDDF7B7-020A-48AE-AA83-4F099332EF50}"/>
              </a:ext>
            </a:extLst>
          </p:cNvPr>
          <p:cNvSpPr>
            <a:spLocks noGrp="1"/>
          </p:cNvSpPr>
          <p:nvPr>
            <p:ph sz="half" idx="2"/>
          </p:nvPr>
        </p:nvSpPr>
        <p:spPr>
          <a:xfrm>
            <a:off x="6172200" y="357554"/>
            <a:ext cx="5181600" cy="5819409"/>
          </a:xfrm>
        </p:spPr>
        <p:txBody>
          <a:bodyPr/>
          <a:lstStyle/>
          <a:p>
            <a:pPr marL="0" indent="0" algn="ctr">
              <a:buNone/>
            </a:pPr>
            <a:endParaRPr lang="en-US" dirty="0"/>
          </a:p>
          <a:p>
            <a:pPr marL="0" indent="0" algn="ctr">
              <a:buNone/>
            </a:pPr>
            <a:r>
              <a:rPr lang="en-US" dirty="0"/>
              <a:t>Maps</a:t>
            </a:r>
          </a:p>
          <a:p>
            <a:pPr marL="0" indent="0">
              <a:buNone/>
            </a:pPr>
            <a:r>
              <a:rPr lang="en-US" sz="2000" dirty="0"/>
              <a:t>	</a:t>
            </a:r>
          </a:p>
          <a:p>
            <a:pPr marL="0" indent="0">
              <a:lnSpc>
                <a:spcPct val="150000"/>
              </a:lnSpc>
              <a:buNone/>
            </a:pPr>
            <a:r>
              <a:rPr lang="en-US" sz="2000" dirty="0"/>
              <a:t>	The most common form of geographic representation is maps. Maps come in many forms. The one you are probably most familiar with is a political map, which represents areas according to their political borders, like the world political map on the other page. Let’s explore the other types of maps!</a:t>
            </a:r>
          </a:p>
        </p:txBody>
      </p:sp>
    </p:spTree>
    <p:extLst>
      <p:ext uri="{BB962C8B-B14F-4D97-AF65-F5344CB8AC3E}">
        <p14:creationId xmlns:p14="http://schemas.microsoft.com/office/powerpoint/2010/main" val="125920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A703066-2893-4544-AFA4-5606375F50DE}"/>
              </a:ext>
            </a:extLst>
          </p:cNvPr>
          <p:cNvSpPr>
            <a:spLocks noGrp="1"/>
          </p:cNvSpPr>
          <p:nvPr>
            <p:ph sz="half" idx="1"/>
          </p:nvPr>
        </p:nvSpPr>
        <p:spPr>
          <a:xfrm>
            <a:off x="838200" y="357554"/>
            <a:ext cx="5181600" cy="5819409"/>
          </a:xfrm>
        </p:spPr>
        <p:txBody>
          <a:bodyPr/>
          <a:lstStyle/>
          <a:p>
            <a:pPr marL="0" indent="0" algn="ctr">
              <a:buNone/>
            </a:pPr>
            <a:endParaRPr lang="en-US" dirty="0"/>
          </a:p>
          <a:p>
            <a:pPr marL="0" indent="0" algn="ctr">
              <a:buNone/>
            </a:pPr>
            <a:r>
              <a:rPr lang="en-US" dirty="0"/>
              <a:t>Physical Maps</a:t>
            </a:r>
          </a:p>
          <a:p>
            <a:pPr marL="0" indent="0">
              <a:buNone/>
            </a:pPr>
            <a:endParaRPr lang="en-US" sz="1600" dirty="0"/>
          </a:p>
          <a:p>
            <a:pPr marL="0" indent="0">
              <a:lnSpc>
                <a:spcPct val="150000"/>
              </a:lnSpc>
              <a:buNone/>
            </a:pPr>
            <a:r>
              <a:rPr lang="en-US" sz="1600" dirty="0"/>
              <a:t>	A physical map shows the different types of physical features of an area, such as mountains or rivers. Water is usually blue, low elevation areas are green, and mountains are brown.</a:t>
            </a:r>
          </a:p>
          <a:p>
            <a:pPr marL="0" indent="0">
              <a:lnSpc>
                <a:spcPct val="150000"/>
              </a:lnSpc>
              <a:buNone/>
            </a:pPr>
            <a:endParaRPr lang="en-US" sz="1600" dirty="0"/>
          </a:p>
        </p:txBody>
      </p:sp>
      <p:sp>
        <p:nvSpPr>
          <p:cNvPr id="12" name="Content Placeholder 11">
            <a:extLst>
              <a:ext uri="{FF2B5EF4-FFF2-40B4-BE49-F238E27FC236}">
                <a16:creationId xmlns:a16="http://schemas.microsoft.com/office/drawing/2014/main" id="{9CDDF7B7-020A-48AE-AA83-4F099332EF50}"/>
              </a:ext>
            </a:extLst>
          </p:cNvPr>
          <p:cNvSpPr>
            <a:spLocks noGrp="1"/>
          </p:cNvSpPr>
          <p:nvPr>
            <p:ph sz="half" idx="2"/>
          </p:nvPr>
        </p:nvSpPr>
        <p:spPr>
          <a:xfrm>
            <a:off x="6172200" y="357554"/>
            <a:ext cx="5181600" cy="5819409"/>
          </a:xfrm>
        </p:spPr>
        <p:txBody>
          <a:bodyPr/>
          <a:lstStyle/>
          <a:p>
            <a:pPr marL="0" indent="0">
              <a:buNone/>
            </a:pPr>
            <a:endParaRPr lang="en-US" dirty="0"/>
          </a:p>
          <a:p>
            <a:pPr marL="0" indent="0" algn="ctr">
              <a:buNone/>
            </a:pPr>
            <a:r>
              <a:rPr lang="en-US" dirty="0"/>
              <a:t>Topographic Maps</a:t>
            </a:r>
          </a:p>
          <a:p>
            <a:pPr marL="0" indent="0" algn="ctr">
              <a:buNone/>
            </a:pPr>
            <a:endParaRPr lang="en-US" sz="1600" dirty="0"/>
          </a:p>
          <a:p>
            <a:pPr marL="0" indent="0">
              <a:lnSpc>
                <a:spcPct val="150000"/>
              </a:lnSpc>
              <a:buNone/>
            </a:pPr>
            <a:r>
              <a:rPr lang="en-US" sz="1600" dirty="0"/>
              <a:t>	Topographic maps are like physical maps in that they show physical features of a land. However, topographic maps show changes in elevation with contour lines.</a:t>
            </a:r>
          </a:p>
        </p:txBody>
      </p:sp>
      <p:pic>
        <p:nvPicPr>
          <p:cNvPr id="3" name="Picture 2">
            <a:extLst>
              <a:ext uri="{FF2B5EF4-FFF2-40B4-BE49-F238E27FC236}">
                <a16:creationId xmlns:a16="http://schemas.microsoft.com/office/drawing/2014/main" id="{26AAC973-F90E-42B0-A3B4-4A94D27A7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576" y="3429000"/>
            <a:ext cx="3050848" cy="2674068"/>
          </a:xfrm>
          <a:prstGeom prst="rect">
            <a:avLst/>
          </a:prstGeom>
        </p:spPr>
      </p:pic>
      <p:pic>
        <p:nvPicPr>
          <p:cNvPr id="5" name="Picture 4">
            <a:extLst>
              <a:ext uri="{FF2B5EF4-FFF2-40B4-BE49-F238E27FC236}">
                <a16:creationId xmlns:a16="http://schemas.microsoft.com/office/drawing/2014/main" id="{2F7ED323-5E09-4D05-B977-6803819F0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4231" y="3267258"/>
            <a:ext cx="4434582" cy="2903265"/>
          </a:xfrm>
          <a:prstGeom prst="rect">
            <a:avLst/>
          </a:prstGeom>
        </p:spPr>
      </p:pic>
    </p:spTree>
    <p:extLst>
      <p:ext uri="{BB962C8B-B14F-4D97-AF65-F5344CB8AC3E}">
        <p14:creationId xmlns:p14="http://schemas.microsoft.com/office/powerpoint/2010/main" val="139945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A703066-2893-4544-AFA4-5606375F50DE}"/>
              </a:ext>
            </a:extLst>
          </p:cNvPr>
          <p:cNvSpPr>
            <a:spLocks noGrp="1"/>
          </p:cNvSpPr>
          <p:nvPr>
            <p:ph sz="half" idx="1"/>
          </p:nvPr>
        </p:nvSpPr>
        <p:spPr>
          <a:xfrm>
            <a:off x="838200" y="357554"/>
            <a:ext cx="5181600" cy="5819409"/>
          </a:xfrm>
        </p:spPr>
        <p:txBody>
          <a:bodyPr/>
          <a:lstStyle/>
          <a:p>
            <a:pPr marL="0" indent="0" algn="ctr">
              <a:buNone/>
            </a:pPr>
            <a:endParaRPr lang="en-US" dirty="0"/>
          </a:p>
          <a:p>
            <a:pPr marL="0" indent="0" algn="ctr">
              <a:buNone/>
            </a:pPr>
            <a:r>
              <a:rPr lang="en-US" dirty="0"/>
              <a:t>Climatic Maps</a:t>
            </a:r>
          </a:p>
          <a:p>
            <a:pPr marL="0" indent="0" algn="ctr">
              <a:buNone/>
            </a:pPr>
            <a:endParaRPr lang="en-US" sz="1600" dirty="0"/>
          </a:p>
          <a:p>
            <a:pPr marL="0" indent="0">
              <a:lnSpc>
                <a:spcPct val="150000"/>
              </a:lnSpc>
              <a:buNone/>
            </a:pPr>
            <a:r>
              <a:rPr lang="en-US" sz="1600" dirty="0"/>
              <a:t>	Climatic maps show information about the different types of climate in an area.</a:t>
            </a:r>
          </a:p>
        </p:txBody>
      </p:sp>
      <p:sp>
        <p:nvSpPr>
          <p:cNvPr id="12" name="Content Placeholder 11">
            <a:extLst>
              <a:ext uri="{FF2B5EF4-FFF2-40B4-BE49-F238E27FC236}">
                <a16:creationId xmlns:a16="http://schemas.microsoft.com/office/drawing/2014/main" id="{9CDDF7B7-020A-48AE-AA83-4F099332EF50}"/>
              </a:ext>
            </a:extLst>
          </p:cNvPr>
          <p:cNvSpPr>
            <a:spLocks noGrp="1"/>
          </p:cNvSpPr>
          <p:nvPr>
            <p:ph sz="half" idx="2"/>
          </p:nvPr>
        </p:nvSpPr>
        <p:spPr>
          <a:xfrm>
            <a:off x="6172200" y="357554"/>
            <a:ext cx="5181600" cy="5819409"/>
          </a:xfrm>
        </p:spPr>
        <p:txBody>
          <a:bodyPr/>
          <a:lstStyle/>
          <a:p>
            <a:pPr marL="0" indent="0" algn="ctr">
              <a:buNone/>
            </a:pPr>
            <a:endParaRPr lang="en-US" dirty="0"/>
          </a:p>
          <a:p>
            <a:pPr marL="0" indent="0" algn="ctr">
              <a:buNone/>
            </a:pPr>
            <a:r>
              <a:rPr lang="en-US" dirty="0"/>
              <a:t>Economic/Resource Maps</a:t>
            </a:r>
          </a:p>
          <a:p>
            <a:pPr marL="0" indent="0">
              <a:buNone/>
            </a:pPr>
            <a:endParaRPr lang="en-US" sz="1600" dirty="0"/>
          </a:p>
          <a:p>
            <a:pPr marL="0" indent="0">
              <a:lnSpc>
                <a:spcPct val="150000"/>
              </a:lnSpc>
              <a:buNone/>
            </a:pPr>
            <a:r>
              <a:rPr lang="en-US" sz="1600" dirty="0"/>
              <a:t>	These maps show the economic activity or resources available in an area. This map is specific to wind power in the State of Arkansas.</a:t>
            </a:r>
          </a:p>
        </p:txBody>
      </p:sp>
      <p:pic>
        <p:nvPicPr>
          <p:cNvPr id="3" name="Picture 2" descr="A picture containing text, map&#10;&#10;Description automatically generated">
            <a:extLst>
              <a:ext uri="{FF2B5EF4-FFF2-40B4-BE49-F238E27FC236}">
                <a16:creationId xmlns:a16="http://schemas.microsoft.com/office/drawing/2014/main" id="{E3C293EA-28BC-48AA-8AA2-07507CBEC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184" y="3270212"/>
            <a:ext cx="3276234" cy="2319132"/>
          </a:xfrm>
          <a:prstGeom prst="rect">
            <a:avLst/>
          </a:prstGeom>
        </p:spPr>
      </p:pic>
      <p:pic>
        <p:nvPicPr>
          <p:cNvPr id="5" name="Picture 4">
            <a:extLst>
              <a:ext uri="{FF2B5EF4-FFF2-40B4-BE49-F238E27FC236}">
                <a16:creationId xmlns:a16="http://schemas.microsoft.com/office/drawing/2014/main" id="{3C56458E-2DD8-48CE-B6DE-5ADC2F3FC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9060" y="2873469"/>
            <a:ext cx="4560277" cy="3523850"/>
          </a:xfrm>
          <a:prstGeom prst="rect">
            <a:avLst/>
          </a:prstGeom>
        </p:spPr>
      </p:pic>
    </p:spTree>
    <p:extLst>
      <p:ext uri="{BB962C8B-B14F-4D97-AF65-F5344CB8AC3E}">
        <p14:creationId xmlns:p14="http://schemas.microsoft.com/office/powerpoint/2010/main" val="261774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A703066-2893-4544-AFA4-5606375F50DE}"/>
              </a:ext>
            </a:extLst>
          </p:cNvPr>
          <p:cNvSpPr>
            <a:spLocks noGrp="1"/>
          </p:cNvSpPr>
          <p:nvPr>
            <p:ph sz="half" idx="1"/>
          </p:nvPr>
        </p:nvSpPr>
        <p:spPr>
          <a:xfrm>
            <a:off x="838200" y="357554"/>
            <a:ext cx="5181600" cy="5819409"/>
          </a:xfrm>
        </p:spPr>
        <p:txBody>
          <a:bodyPr/>
          <a:lstStyle/>
          <a:p>
            <a:pPr marL="0" indent="0" algn="ctr">
              <a:buNone/>
            </a:pPr>
            <a:endParaRPr lang="en-US" dirty="0"/>
          </a:p>
          <a:p>
            <a:pPr marL="0" indent="0" algn="ctr">
              <a:buNone/>
            </a:pPr>
            <a:r>
              <a:rPr lang="en-US" dirty="0"/>
              <a:t>Road Maps</a:t>
            </a:r>
          </a:p>
          <a:p>
            <a:pPr marL="0" indent="0" algn="ctr">
              <a:buNone/>
            </a:pPr>
            <a:endParaRPr lang="en-US" sz="1600" dirty="0"/>
          </a:p>
          <a:p>
            <a:pPr marL="0" indent="0">
              <a:lnSpc>
                <a:spcPct val="150000"/>
              </a:lnSpc>
              <a:buNone/>
            </a:pPr>
            <a:r>
              <a:rPr lang="en-US" sz="1600" dirty="0"/>
              <a:t>	Road maps are the most highly used maps. They show different roads, highways, or railroads in the area. Road maps are highly detailed and are usually used for directions. Below is a way people used road maps before smartphones. To the right is a basic road map of Dallas, TX. </a:t>
            </a:r>
          </a:p>
        </p:txBody>
      </p:sp>
      <p:pic>
        <p:nvPicPr>
          <p:cNvPr id="3" name="Content Placeholder 2" descr="A picture containing map, text&#10;&#10;Description automatically generated">
            <a:extLst>
              <a:ext uri="{FF2B5EF4-FFF2-40B4-BE49-F238E27FC236}">
                <a16:creationId xmlns:a16="http://schemas.microsoft.com/office/drawing/2014/main" id="{55519464-CF00-4602-B1FC-B03CB448D57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676275"/>
            <a:ext cx="5181600" cy="5181600"/>
          </a:xfrm>
        </p:spPr>
      </p:pic>
      <p:pic>
        <p:nvPicPr>
          <p:cNvPr id="5" name="Picture 4" descr="A picture containing outdoor, grass, man, holding&#10;&#10;Description automatically generated">
            <a:extLst>
              <a:ext uri="{FF2B5EF4-FFF2-40B4-BE49-F238E27FC236}">
                <a16:creationId xmlns:a16="http://schemas.microsoft.com/office/drawing/2014/main" id="{43E85E32-A214-41BE-8581-62529DB27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832348"/>
            <a:ext cx="4988168" cy="2344615"/>
          </a:xfrm>
          <a:prstGeom prst="rect">
            <a:avLst/>
          </a:prstGeom>
        </p:spPr>
      </p:pic>
    </p:spTree>
    <p:extLst>
      <p:ext uri="{BB962C8B-B14F-4D97-AF65-F5344CB8AC3E}">
        <p14:creationId xmlns:p14="http://schemas.microsoft.com/office/powerpoint/2010/main" val="2175604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A703066-2893-4544-AFA4-5606375F50DE}"/>
              </a:ext>
            </a:extLst>
          </p:cNvPr>
          <p:cNvSpPr>
            <a:spLocks noGrp="1"/>
          </p:cNvSpPr>
          <p:nvPr>
            <p:ph sz="half" idx="1"/>
          </p:nvPr>
        </p:nvSpPr>
        <p:spPr>
          <a:xfrm>
            <a:off x="838200" y="357554"/>
            <a:ext cx="5181600" cy="5819409"/>
          </a:xfrm>
        </p:spPr>
        <p:txBody>
          <a:bodyPr/>
          <a:lstStyle/>
          <a:p>
            <a:pPr marL="0" indent="0" algn="ctr">
              <a:buNone/>
            </a:pPr>
            <a:endParaRPr lang="en-US" dirty="0"/>
          </a:p>
          <a:p>
            <a:pPr marL="0" indent="0" algn="ctr">
              <a:buNone/>
            </a:pPr>
            <a:r>
              <a:rPr lang="en-US" dirty="0"/>
              <a:t>Features of Maps</a:t>
            </a:r>
          </a:p>
          <a:p>
            <a:pPr marL="0" indent="0" algn="ctr">
              <a:buNone/>
            </a:pPr>
            <a:endParaRPr lang="en-US" sz="1600" dirty="0"/>
          </a:p>
          <a:p>
            <a:pPr marL="0" indent="0">
              <a:lnSpc>
                <a:spcPct val="150000"/>
              </a:lnSpc>
              <a:buNone/>
            </a:pPr>
            <a:r>
              <a:rPr lang="en-US" sz="1600" dirty="0"/>
              <a:t>All maps usually share the following features:</a:t>
            </a:r>
          </a:p>
          <a:p>
            <a:pPr>
              <a:lnSpc>
                <a:spcPct val="150000"/>
              </a:lnSpc>
            </a:pPr>
            <a:r>
              <a:rPr lang="en-US" sz="1600" dirty="0"/>
              <a:t> A scale to show you how much space on the map is in real life, for example: one inch equals one mile. </a:t>
            </a:r>
          </a:p>
          <a:p>
            <a:pPr>
              <a:lnSpc>
                <a:spcPct val="150000"/>
              </a:lnSpc>
            </a:pPr>
            <a:r>
              <a:rPr lang="en-US" sz="1600" dirty="0"/>
              <a:t>A legend that shows you what symbols on the map mean.</a:t>
            </a:r>
          </a:p>
          <a:p>
            <a:pPr>
              <a:lnSpc>
                <a:spcPct val="150000"/>
              </a:lnSpc>
            </a:pPr>
            <a:r>
              <a:rPr lang="en-US" sz="1600" dirty="0"/>
              <a:t>A grid to help accurately locate an area</a:t>
            </a:r>
          </a:p>
          <a:p>
            <a:pPr>
              <a:lnSpc>
                <a:spcPct val="150000"/>
              </a:lnSpc>
            </a:pPr>
            <a:endParaRPr lang="en-US" sz="1600" dirty="0"/>
          </a:p>
        </p:txBody>
      </p:sp>
      <p:pic>
        <p:nvPicPr>
          <p:cNvPr id="3" name="Content Placeholder 2" descr="A close up of a sign&#10;&#10;Description automatically generated">
            <a:extLst>
              <a:ext uri="{FF2B5EF4-FFF2-40B4-BE49-F238E27FC236}">
                <a16:creationId xmlns:a16="http://schemas.microsoft.com/office/drawing/2014/main" id="{A57820A2-BB42-4348-B3A4-1BFD1F34D5D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25395" y="1956655"/>
            <a:ext cx="3781425" cy="1190625"/>
          </a:xfrm>
        </p:spPr>
      </p:pic>
      <p:sp>
        <p:nvSpPr>
          <p:cNvPr id="4" name="TextBox 3">
            <a:extLst>
              <a:ext uri="{FF2B5EF4-FFF2-40B4-BE49-F238E27FC236}">
                <a16:creationId xmlns:a16="http://schemas.microsoft.com/office/drawing/2014/main" id="{81BA6182-B5BF-49C0-9F33-20F61D8043BC}"/>
              </a:ext>
            </a:extLst>
          </p:cNvPr>
          <p:cNvSpPr txBox="1"/>
          <p:nvPr/>
        </p:nvSpPr>
        <p:spPr>
          <a:xfrm>
            <a:off x="7233138" y="3710354"/>
            <a:ext cx="3323493" cy="369332"/>
          </a:xfrm>
          <a:prstGeom prst="rect">
            <a:avLst/>
          </a:prstGeom>
          <a:noFill/>
        </p:spPr>
        <p:txBody>
          <a:bodyPr wrap="square" rtlCol="0">
            <a:spAutoFit/>
          </a:bodyPr>
          <a:lstStyle/>
          <a:p>
            <a:pPr algn="ctr"/>
            <a:r>
              <a:rPr lang="en-US" dirty="0"/>
              <a:t>A map scale</a:t>
            </a:r>
          </a:p>
        </p:txBody>
      </p:sp>
    </p:spTree>
    <p:extLst>
      <p:ext uri="{BB962C8B-B14F-4D97-AF65-F5344CB8AC3E}">
        <p14:creationId xmlns:p14="http://schemas.microsoft.com/office/powerpoint/2010/main" val="22287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A703066-2893-4544-AFA4-5606375F50DE}"/>
              </a:ext>
            </a:extLst>
          </p:cNvPr>
          <p:cNvSpPr>
            <a:spLocks noGrp="1"/>
          </p:cNvSpPr>
          <p:nvPr>
            <p:ph sz="half" idx="1"/>
          </p:nvPr>
        </p:nvSpPr>
        <p:spPr>
          <a:xfrm>
            <a:off x="838200" y="357554"/>
            <a:ext cx="5181600" cy="5819409"/>
          </a:xfrm>
        </p:spPr>
        <p:txBody>
          <a:bodyPr/>
          <a:lstStyle/>
          <a:p>
            <a:pPr marL="0" indent="0" algn="ctr">
              <a:buNone/>
            </a:pPr>
            <a:endParaRPr lang="en-US" dirty="0"/>
          </a:p>
          <a:p>
            <a:pPr marL="0" indent="0" algn="ctr">
              <a:buNone/>
            </a:pPr>
            <a:r>
              <a:rPr lang="en-US" dirty="0"/>
              <a:t>Problems with maps</a:t>
            </a:r>
          </a:p>
          <a:p>
            <a:pPr marL="0" indent="0" algn="ctr">
              <a:buNone/>
            </a:pPr>
            <a:endParaRPr lang="en-US" sz="1600" dirty="0"/>
          </a:p>
          <a:p>
            <a:pPr marL="0" indent="0">
              <a:lnSpc>
                <a:spcPct val="150000"/>
              </a:lnSpc>
              <a:buNone/>
            </a:pPr>
            <a:r>
              <a:rPr lang="en-US" sz="1600" dirty="0"/>
              <a:t>	It is important to know what kind of map to use in a situation, since maps can have issues with them. For example, the more area covered in a map, the less detailed it is. The main issue with maps is that the Earth is a globe, a 3-D object, and maps are 2-D objects. When we stretch the Earth into a flat surface, it distorts the edges making them appear larger than they really are. Maps can also be used for propaganda, such as the map on the right warning people about the threat of the Nazis.</a:t>
            </a:r>
          </a:p>
        </p:txBody>
      </p:sp>
      <p:pic>
        <p:nvPicPr>
          <p:cNvPr id="3" name="Content Placeholder 2" descr="A picture containing text, food&#10;&#10;Description automatically generated">
            <a:extLst>
              <a:ext uri="{FF2B5EF4-FFF2-40B4-BE49-F238E27FC236}">
                <a16:creationId xmlns:a16="http://schemas.microsoft.com/office/drawing/2014/main" id="{C0C2F1D3-F77C-4176-B46B-635C99B08CC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315339"/>
            <a:ext cx="5181600" cy="3903472"/>
          </a:xfrm>
        </p:spPr>
      </p:pic>
    </p:spTree>
    <p:extLst>
      <p:ext uri="{BB962C8B-B14F-4D97-AF65-F5344CB8AC3E}">
        <p14:creationId xmlns:p14="http://schemas.microsoft.com/office/powerpoint/2010/main" val="1048656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A703066-2893-4544-AFA4-5606375F50DE}"/>
              </a:ext>
            </a:extLst>
          </p:cNvPr>
          <p:cNvSpPr>
            <a:spLocks noGrp="1"/>
          </p:cNvSpPr>
          <p:nvPr>
            <p:ph sz="half" idx="1"/>
          </p:nvPr>
        </p:nvSpPr>
        <p:spPr>
          <a:xfrm>
            <a:off x="838200" y="357554"/>
            <a:ext cx="5181600" cy="5819409"/>
          </a:xfrm>
        </p:spPr>
        <p:txBody>
          <a:bodyPr/>
          <a:lstStyle/>
          <a:p>
            <a:pPr marL="0" indent="0">
              <a:buNone/>
            </a:pPr>
            <a:endParaRPr lang="en-US" dirty="0"/>
          </a:p>
          <a:p>
            <a:pPr marL="0" indent="0" algn="ctr">
              <a:buNone/>
            </a:pPr>
            <a:r>
              <a:rPr lang="en-US" dirty="0"/>
              <a:t>GIS</a:t>
            </a:r>
          </a:p>
          <a:p>
            <a:pPr marL="0" indent="0" algn="ctr">
              <a:buNone/>
            </a:pPr>
            <a:endParaRPr lang="en-US" sz="1600" dirty="0"/>
          </a:p>
          <a:p>
            <a:pPr marL="0" indent="0">
              <a:lnSpc>
                <a:spcPct val="150000"/>
              </a:lnSpc>
              <a:buNone/>
            </a:pPr>
            <a:r>
              <a:rPr lang="en-US" sz="1600" dirty="0"/>
              <a:t>	A Geographic Information System is a computer system for capturing, storing, checking, and displaying data relating to positions on Earth’s surface.</a:t>
            </a:r>
          </a:p>
          <a:p>
            <a:pPr marL="0" indent="0" algn="ctr">
              <a:buNone/>
            </a:pPr>
            <a:endParaRPr lang="en-US" sz="1600" dirty="0"/>
          </a:p>
          <a:p>
            <a:pPr marL="0" indent="0">
              <a:buNone/>
            </a:pPr>
            <a:r>
              <a:rPr lang="en-US" sz="1600" dirty="0"/>
              <a:t>	</a:t>
            </a:r>
          </a:p>
        </p:txBody>
      </p:sp>
      <p:pic>
        <p:nvPicPr>
          <p:cNvPr id="3" name="Content Placeholder 2" descr="A picture containing table, food&#10;&#10;Description automatically generated">
            <a:extLst>
              <a:ext uri="{FF2B5EF4-FFF2-40B4-BE49-F238E27FC236}">
                <a16:creationId xmlns:a16="http://schemas.microsoft.com/office/drawing/2014/main" id="{B9124B2C-90AA-4E7E-A0DE-6AC6781E7E6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977355"/>
            <a:ext cx="5181600" cy="4579441"/>
          </a:xfrm>
        </p:spPr>
      </p:pic>
    </p:spTree>
    <p:extLst>
      <p:ext uri="{BB962C8B-B14F-4D97-AF65-F5344CB8AC3E}">
        <p14:creationId xmlns:p14="http://schemas.microsoft.com/office/powerpoint/2010/main" val="1932552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C9683252-8992-4C00-869F-20ED1940587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540955"/>
            <a:ext cx="5181600" cy="3452241"/>
          </a:xfrm>
        </p:spPr>
      </p:pic>
      <p:sp>
        <p:nvSpPr>
          <p:cNvPr id="12" name="Content Placeholder 11">
            <a:extLst>
              <a:ext uri="{FF2B5EF4-FFF2-40B4-BE49-F238E27FC236}">
                <a16:creationId xmlns:a16="http://schemas.microsoft.com/office/drawing/2014/main" id="{9CDDF7B7-020A-48AE-AA83-4F099332EF50}"/>
              </a:ext>
            </a:extLst>
          </p:cNvPr>
          <p:cNvSpPr>
            <a:spLocks noGrp="1"/>
          </p:cNvSpPr>
          <p:nvPr>
            <p:ph sz="half" idx="2"/>
          </p:nvPr>
        </p:nvSpPr>
        <p:spPr>
          <a:xfrm>
            <a:off x="6172200" y="357554"/>
            <a:ext cx="5181600" cy="5819409"/>
          </a:xfrm>
        </p:spPr>
        <p:txBody>
          <a:bodyPr/>
          <a:lstStyle/>
          <a:p>
            <a:pPr marL="0" indent="0">
              <a:buNone/>
            </a:pPr>
            <a:endParaRPr lang="en-US" dirty="0"/>
          </a:p>
          <a:p>
            <a:pPr marL="0" indent="0" algn="ctr">
              <a:buNone/>
            </a:pPr>
            <a:r>
              <a:rPr lang="en-US" dirty="0"/>
              <a:t>Aerial Photography</a:t>
            </a:r>
          </a:p>
          <a:p>
            <a:pPr marL="0" indent="0" algn="ctr">
              <a:buNone/>
            </a:pPr>
            <a:endParaRPr lang="en-US" sz="1600" dirty="0"/>
          </a:p>
          <a:p>
            <a:pPr marL="0" indent="0">
              <a:lnSpc>
                <a:spcPct val="150000"/>
              </a:lnSpc>
              <a:buNone/>
            </a:pPr>
            <a:r>
              <a:rPr lang="en-US" sz="1600" dirty="0"/>
              <a:t>	One of the easiest ways to make a representation of a geographic area is to simply take a picture of it, thanks to modern technology like the camera and airplanes. With camera equipped drones, it is now easier than ever to take photos from the air. </a:t>
            </a:r>
          </a:p>
        </p:txBody>
      </p:sp>
    </p:spTree>
    <p:extLst>
      <p:ext uri="{BB962C8B-B14F-4D97-AF65-F5344CB8AC3E}">
        <p14:creationId xmlns:p14="http://schemas.microsoft.com/office/powerpoint/2010/main" val="2250372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530</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Adams</dc:creator>
  <cp:lastModifiedBy>Ryan Adams</cp:lastModifiedBy>
  <cp:revision>17</cp:revision>
  <dcterms:created xsi:type="dcterms:W3CDTF">2020-05-01T21:02:31Z</dcterms:created>
  <dcterms:modified xsi:type="dcterms:W3CDTF">2020-05-01T23:22:22Z</dcterms:modified>
</cp:coreProperties>
</file>