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C41AF46-3A1A-2842-AB0B-F36F9DF59949}">
          <p14:sldIdLst>
            <p14:sldId id="256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7"/>
    <p:restoredTop sz="94663"/>
  </p:normalViewPr>
  <p:slideViewPr>
    <p:cSldViewPr snapToGrid="0" snapToObjects="1">
      <p:cViewPr varScale="1">
        <p:scale>
          <a:sx n="74" d="100"/>
          <a:sy n="74" d="100"/>
        </p:scale>
        <p:origin x="200" y="1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C48869E-A9AF-6848-BD48-9ED45BB6DA5E}" type="datetimeFigureOut">
              <a:rPr lang="en-US" smtClean="0"/>
              <a:t>4/11/19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4E5E5D8-87E0-A84B-838E-6BA698DA9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22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869E-A9AF-6848-BD48-9ED45BB6DA5E}" type="datetimeFigureOut">
              <a:rPr lang="en-US" smtClean="0"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E5D8-87E0-A84B-838E-6BA698DA9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7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869E-A9AF-6848-BD48-9ED45BB6DA5E}" type="datetimeFigureOut">
              <a:rPr lang="en-US" smtClean="0"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E5D8-87E0-A84B-838E-6BA698DA9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4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869E-A9AF-6848-BD48-9ED45BB6DA5E}" type="datetimeFigureOut">
              <a:rPr lang="en-US" smtClean="0"/>
              <a:t>4/11/19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E5D8-87E0-A84B-838E-6BA698DA9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7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C48869E-A9AF-6848-BD48-9ED45BB6DA5E}" type="datetimeFigureOut">
              <a:rPr lang="en-US" smtClean="0"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4E5E5D8-87E0-A84B-838E-6BA698DA9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43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869E-A9AF-6848-BD48-9ED45BB6DA5E}" type="datetimeFigureOut">
              <a:rPr lang="en-US" smtClean="0"/>
              <a:t>4/11/19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E5D8-87E0-A84B-838E-6BA698DA9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4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869E-A9AF-6848-BD48-9ED45BB6DA5E}" type="datetimeFigureOut">
              <a:rPr lang="en-US" smtClean="0"/>
              <a:t>4/11/19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E5D8-87E0-A84B-838E-6BA698DA9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73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869E-A9AF-6848-BD48-9ED45BB6DA5E}" type="datetimeFigureOut">
              <a:rPr lang="en-US" smtClean="0"/>
              <a:t>4/11/19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E5D8-87E0-A84B-838E-6BA698DA9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90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869E-A9AF-6848-BD48-9ED45BB6DA5E}" type="datetimeFigureOut">
              <a:rPr lang="en-US" smtClean="0"/>
              <a:t>4/11/19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5E5D8-87E0-A84B-838E-6BA698DA9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869E-A9AF-6848-BD48-9ED45BB6DA5E}" type="datetimeFigureOut">
              <a:rPr lang="en-US" smtClean="0"/>
              <a:t>4/11/19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E5E5D8-87E0-A84B-838E-6BA698DA928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903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C48869E-A9AF-6848-BD48-9ED45BB6DA5E}" type="datetimeFigureOut">
              <a:rPr lang="en-US" smtClean="0"/>
              <a:t>4/11/19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E5E5D8-87E0-A84B-838E-6BA698DA92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35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C48869E-A9AF-6848-BD48-9ED45BB6DA5E}" type="datetimeFigureOut">
              <a:rPr lang="en-US" smtClean="0"/>
              <a:t>4/11/19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4E5E5D8-87E0-A84B-838E-6BA698DA9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9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0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2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3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4.wd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5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6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7.wd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8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9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20.wdp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21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2.wdp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23.wdp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24.wdp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670A3-0119-1845-AA4F-6EEA1FEAD2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Let’s Learn Sign Language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3FF8E9-42D4-514C-9652-FAD1EF9A29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Peyton Deason</a:t>
            </a:r>
          </a:p>
        </p:txBody>
      </p:sp>
    </p:spTree>
    <p:extLst>
      <p:ext uri="{BB962C8B-B14F-4D97-AF65-F5344CB8AC3E}">
        <p14:creationId xmlns:p14="http://schemas.microsoft.com/office/powerpoint/2010/main" val="1610239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186B1-F691-5B4E-AB80-091E4C170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1B7FA7D-377B-694D-9958-250DBF57CB6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588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83192" y="2190040"/>
            <a:ext cx="1079500" cy="187960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68231-0E00-B845-A438-3EE0625DC5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20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68A2A-30F8-C243-935D-A3C0A290E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257B131-6897-444F-8198-5FF32816EAB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6800" y="2103120"/>
            <a:ext cx="2770126" cy="257908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7B925-AF50-704A-9F06-C8CDC1B449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J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017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969D-B5D9-3E43-B5A8-5FCA73803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19DC458-1A12-DE40-9D5B-1C135E3280C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69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00408" y="2014194"/>
            <a:ext cx="1981056" cy="3604091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05E51-0DA3-6948-A614-3270E9C0BD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13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F4C85-69AC-6348-B162-92E183074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583FB60-1B5E-7149-9D0B-633588CC9D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97427" y="2351881"/>
            <a:ext cx="2181042" cy="284870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F912C7-990A-9141-B3C6-2234133D25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097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B021C-1443-BE43-871E-A05936327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76753D0-D1C7-E24B-997A-864A80BF6E1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57300" y="2267260"/>
            <a:ext cx="2039815" cy="3093346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3E0A9-1BCB-D04F-8806-6F5ACDB76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2255" y="2103120"/>
            <a:ext cx="4754880" cy="3749040"/>
          </a:xfrm>
        </p:spPr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74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07349-BBF3-AF47-AB97-6DD53A526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B0CCF89-849B-874A-ABE5-FA636C7C94A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133" l="0" r="9889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32865" y="2103120"/>
            <a:ext cx="2235749" cy="345299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F50707-4DF8-E44C-BC80-86962394F1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5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E001-16DA-8F4D-A982-62309E182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55EBEB5-C254-C046-A8F1-DAC582E95BC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132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34331" y="2435895"/>
            <a:ext cx="2331000" cy="323886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8FF0F7-0881-0649-9928-05065CA285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64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A4C2C-020C-AE48-9CFD-B703AA8E4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EABA49F-D37A-1C47-AD2E-EA14EB73A8B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11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50670" y="2587319"/>
            <a:ext cx="3226838" cy="1913849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920BF-83EC-9846-9C5A-77865DCB80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45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FD8BB-560E-E347-A43F-013E17089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F4F9BAA-F16E-E849-A3B6-68CEF70A894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05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4162" y="2695236"/>
            <a:ext cx="2434919" cy="306799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7DB33-9BB2-F443-9562-6C6ECF9B5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9643" y="2014194"/>
            <a:ext cx="4754880" cy="3749040"/>
          </a:xfrm>
        </p:spPr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Q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60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ADA56-3DCF-7748-A47C-39FFF4C22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5F8034E-E9C6-B841-BA3E-D6FA694D2D2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63970" y="2103120"/>
            <a:ext cx="1712364" cy="3945882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E9F58-64E8-8D47-BEB3-89FA8CEBA6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0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440E7-7FC0-F042-815A-A639AA116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A6109E-BEEC-C046-919F-06C8C92FFBB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84389" y="2707481"/>
            <a:ext cx="1244600" cy="162560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67AE45-178F-BD4B-B2A6-6742C633EB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A</a:t>
            </a:r>
          </a:p>
          <a:p>
            <a:pPr marL="0" indent="0" algn="ctr">
              <a:buNone/>
            </a:pPr>
            <a:endParaRPr lang="en-US" sz="9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509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CB53F-97D0-7844-91C2-0F69E1E5C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9CF2F40-FE7A-FF47-A68B-F2C0B523BFB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523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05158" y="2566803"/>
            <a:ext cx="2339304" cy="305541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F2351-F32A-4649-9CCF-B8BEC89403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20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C55EF-AEB0-A74C-84E4-F0B7C4486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B4E0447-4CD2-9A44-8F46-928C95679E2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88" b="96512" l="0" r="9538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75177" y="2208761"/>
            <a:ext cx="2676142" cy="355899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FFE82E-D5D9-0844-A2F5-445A57AE7D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07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49B2A-31A9-F547-9489-F6DF5EF69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2E2BFA7-1598-5A44-9E23-3D42C6E8676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1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29860" y="2103121"/>
            <a:ext cx="1710726" cy="374904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359DC-EE2D-4D49-A024-7BF17F4C13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3984542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D5A39-FA71-9B41-975D-311851F39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0761362-C2D9-BD47-A48D-4AD8194EC98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12277" y="2103120"/>
            <a:ext cx="1742769" cy="4105189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2006-1091-4042-9F13-9218BAACBD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4602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8F624-9B86-9645-9F10-72015FFC9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612289E-8A4B-4242-AF79-7C3D698D124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745" b="89804" l="9645" r="8984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69377" y="2103120"/>
            <a:ext cx="2685989" cy="3480822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FD0E0A-B627-7944-B786-1BBFB50809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022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DE45E-D3D4-604D-B274-C924BAEF8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FE7E87-0D81-DC48-9C08-F79BF29263C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1792" y="2205831"/>
            <a:ext cx="2786123" cy="4044372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7083E4-BFC8-394A-B7F9-5D7F8354EE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75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0F04A-D22A-AE43-BB96-4ADFBE95C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4A3F856-6FB8-A440-84D9-8D112B2C797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53" b="89804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30923" y="2103120"/>
            <a:ext cx="2835458" cy="3674522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4A4B61-D03C-6744-9731-4440F3E58D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5648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CB256-2B67-1040-843A-1093027A4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5811256-C472-7B44-8FB0-2AD67FE3DED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3929" l="0" r="9777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6784" y="2734811"/>
            <a:ext cx="2156619" cy="3354741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Z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35369" y="2567353"/>
            <a:ext cx="21980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839450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74A02-CA1B-144B-BA18-AF7634E45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6400" y="1086928"/>
            <a:ext cx="2432304" cy="1162496"/>
          </a:xfrm>
        </p:spPr>
        <p:txBody>
          <a:bodyPr>
            <a:noAutofit/>
          </a:bodyPr>
          <a:lstStyle/>
          <a:p>
            <a:r>
              <a:rPr lang="en-US" sz="3200" b="1" dirty="0"/>
              <a:t>Can You Spell Your Name?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C64C5ABD-FA4E-6F4A-8C12-0B32131E644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-2406" r="-2406"/>
          <a:stretch/>
        </p:blipFill>
        <p:spPr>
          <a:xfrm>
            <a:off x="260409" y="301925"/>
            <a:ext cx="7475537" cy="5902752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5FDDF-05A7-AE48-9282-DE3D280AE7C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/>
              <a:t>Use what you have learned, along with the picture beside you to spell your name!</a:t>
            </a:r>
          </a:p>
        </p:txBody>
      </p:sp>
    </p:spTree>
    <p:extLst>
      <p:ext uri="{BB962C8B-B14F-4D97-AF65-F5344CB8AC3E}">
        <p14:creationId xmlns:p14="http://schemas.microsoft.com/office/powerpoint/2010/main" val="3471313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32DF5-C67E-6945-9092-BF524289A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876CCE5-19E2-7F45-990A-0C6CA079141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609" b="89809" l="9890" r="8983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8381" y="2103120"/>
            <a:ext cx="2311400" cy="29845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98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85321-F73F-7645-9765-A16468E9F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3C7A41C-7960-E24A-B484-C5DB693AC2B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6800" y="2014194"/>
            <a:ext cx="4754563" cy="2674441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061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A3EE5-A18B-FA4C-94FB-9CCBD9D94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48D1F6A-FDE5-5C4C-B8B8-094EBA28274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675731" y="2421731"/>
            <a:ext cx="1536700" cy="311150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C713F-9DBE-574F-BC25-78ACCB2529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905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8FC4E-CBEE-5342-9819-749D3750E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76405F7-6300-DA4C-8F6A-71BB0C5CD29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26503" y="2103438"/>
            <a:ext cx="2435156" cy="374808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25688-1A8A-EB4D-90BE-6020E1385C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447035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91BD9-858C-694B-AD8A-2BB736D5D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69C7C8D-80A7-CC4B-BEE6-F450A289397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9881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7184" y="2322418"/>
            <a:ext cx="4707936" cy="2636444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102C1-E474-844C-B1AE-717C902F03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11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B961F-47B9-154E-B9BB-55B28688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65AE7F1-07B2-314F-9BDB-489CD5189FA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681" b="100000" l="0" r="9837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35258" y="2486146"/>
            <a:ext cx="3330478" cy="1751745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6C3E44-A381-8645-91C3-88B03320B0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21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FF119-B1A4-4440-8A29-D734CF2BE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1E76CF7-BC69-9541-8F6D-E0E1CE99B02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24" b="100000" l="100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6799" y="2497016"/>
            <a:ext cx="4621823" cy="2588221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829A82-00F6-314D-84E2-BE4F4A5472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en-US" sz="9600" dirty="0">
                <a:solidFill>
                  <a:srgbClr val="2683C6">
                    <a:lumMod val="50000"/>
                  </a:srgbClr>
                </a:solidFill>
              </a:rPr>
              <a:t>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297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{4BD3F5F8-35C2-9743-B0CD-64659291E2A3}tf10001067</Template>
  <TotalTime>30</TotalTime>
  <Words>57</Words>
  <Application>Microsoft Macintosh PowerPoint</Application>
  <PresentationFormat>Widescreen</PresentationFormat>
  <Paragraphs>31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Century Gothic</vt:lpstr>
      <vt:lpstr>Garamond</vt:lpstr>
      <vt:lpstr>Savon</vt:lpstr>
      <vt:lpstr>Let’s Learn Sign Language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 You Spell Your Name?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Learn Sign Language </dc:title>
  <dc:creator>Deason Peyton</dc:creator>
  <cp:lastModifiedBy>Deason Peyton</cp:lastModifiedBy>
  <cp:revision>5</cp:revision>
  <cp:lastPrinted>2019-04-11T13:06:13Z</cp:lastPrinted>
  <dcterms:created xsi:type="dcterms:W3CDTF">2019-04-10T15:42:00Z</dcterms:created>
  <dcterms:modified xsi:type="dcterms:W3CDTF">2019-04-11T13:06:26Z</dcterms:modified>
</cp:coreProperties>
</file>