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60" r:id="rId4"/>
    <p:sldId id="261" r:id="rId5"/>
    <p:sldId id="262" r:id="rId6"/>
    <p:sldId id="259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8FA2-1D52-48B8-8CAA-D1E4CE0C9EEF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3A7E2-8658-4494-896B-548F4EC1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11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8FA2-1D52-48B8-8CAA-D1E4CE0C9EEF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3A7E2-8658-4494-896B-548F4EC1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35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8FA2-1D52-48B8-8CAA-D1E4CE0C9EEF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3A7E2-8658-4494-896B-548F4EC163C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0991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8FA2-1D52-48B8-8CAA-D1E4CE0C9EEF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3A7E2-8658-4494-896B-548F4EC1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185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8FA2-1D52-48B8-8CAA-D1E4CE0C9EEF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3A7E2-8658-4494-896B-548F4EC163C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83125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8FA2-1D52-48B8-8CAA-D1E4CE0C9EEF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3A7E2-8658-4494-896B-548F4EC1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3901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8FA2-1D52-48B8-8CAA-D1E4CE0C9EEF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3A7E2-8658-4494-896B-548F4EC1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804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8FA2-1D52-48B8-8CAA-D1E4CE0C9EEF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3A7E2-8658-4494-896B-548F4EC1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26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8FA2-1D52-48B8-8CAA-D1E4CE0C9EEF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3A7E2-8658-4494-896B-548F4EC1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0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8FA2-1D52-48B8-8CAA-D1E4CE0C9EEF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3A7E2-8658-4494-896B-548F4EC1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44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8FA2-1D52-48B8-8CAA-D1E4CE0C9EEF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3A7E2-8658-4494-896B-548F4EC1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67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8FA2-1D52-48B8-8CAA-D1E4CE0C9EEF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3A7E2-8658-4494-896B-548F4EC1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383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8FA2-1D52-48B8-8CAA-D1E4CE0C9EEF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3A7E2-8658-4494-896B-548F4EC1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80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8FA2-1D52-48B8-8CAA-D1E4CE0C9EEF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3A7E2-8658-4494-896B-548F4EC1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97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8FA2-1D52-48B8-8CAA-D1E4CE0C9EEF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3A7E2-8658-4494-896B-548F4EC1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48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3A7E2-8658-4494-896B-548F4EC163C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8FA2-1D52-48B8-8CAA-D1E4CE0C9EEF}" type="datetimeFigureOut">
              <a:rPr lang="en-US" smtClean="0"/>
              <a:t>4/10/2019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689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F8FA2-1D52-48B8-8CAA-D1E4CE0C9EEF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DB3A7E2-8658-4494-896B-548F4EC16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278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End Punctuation Trivia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36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“Johnny loves to eat ice cream”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kind of punctuation does this sentence need?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(Hint: remember that “!” means excitement, “?” is a question, and “.” is for a statement!)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“.”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“Johnny loves to eat ice cream.”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hlinkClick r:id="rId2" action="ppaction://hlinksldjump"/>
              </a:rPr>
              <a:t>“?”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“Johnny loves to eat ice cream?”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“!”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“Johnny loves to eat ice cream!”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54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“Have you seen Megan today”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kind of punctuation does this sentence need?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(Hint: remember that “!” means excitement, “?” is a question, and “.” is for a statement!)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“.”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“Have you seen Megan today.”</a:t>
            </a:r>
          </a:p>
          <a:p>
            <a:r>
              <a:rPr lang="en-US" dirty="0" smtClean="0">
                <a:hlinkClick r:id="rId3" action="ppaction://hlinksldjump"/>
              </a:rPr>
              <a:t>“?”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“Have you seen Megan today?”</a:t>
            </a:r>
          </a:p>
          <a:p>
            <a:r>
              <a:rPr lang="en-US" dirty="0" smtClean="0">
                <a:hlinkClick r:id="rId2" action="ppaction://hlinksldjump"/>
              </a:rPr>
              <a:t>“!”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“Have you seen Megan today!”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75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“Molly is not feeling well”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kind of punctuation does this sentence need?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(Hint: remember that “!” means excitement, “?” is a question, and “.” is for a statement!)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“.”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“Molly is not feeling well.”</a:t>
            </a:r>
          </a:p>
          <a:p>
            <a:r>
              <a:rPr lang="en-US" dirty="0" smtClean="0">
                <a:hlinkClick r:id="rId3" action="ppaction://hlinksldjump"/>
              </a:rPr>
              <a:t>“?”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“Molly is not feeling well?”</a:t>
            </a:r>
          </a:p>
          <a:p>
            <a:r>
              <a:rPr lang="en-US" dirty="0" smtClean="0">
                <a:hlinkClick r:id="rId3" action="ppaction://hlinksldjump"/>
              </a:rPr>
              <a:t>“!”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“Molly is not feeling well!”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47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“Lexi is scared”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kind of punctuation does this sentence need?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(Hint: remember that “!” means excitement, “?” is a question, and “.” is for a statement!)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“.”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“Lexi is scared.”</a:t>
            </a:r>
          </a:p>
          <a:p>
            <a:r>
              <a:rPr lang="en-US" dirty="0" smtClean="0">
                <a:hlinkClick r:id="rId2" action="ppaction://hlinksldjump"/>
              </a:rPr>
              <a:t>“?”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“Lexi is scared?”</a:t>
            </a:r>
          </a:p>
          <a:p>
            <a:r>
              <a:rPr lang="en-US" dirty="0" smtClean="0">
                <a:hlinkClick r:id="rId3" action="ppaction://hlinksldjump"/>
              </a:rPr>
              <a:t>“!”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“Lexi is scared!”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14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Uh Oh! Let’s try again!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Whoops! Lets try that one again! You guys got this!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Question one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Question two </a:t>
            </a:r>
          </a:p>
          <a:p>
            <a:pPr marL="0" indent="0">
              <a:buNone/>
            </a:pPr>
            <a:r>
              <a:rPr lang="en-US" dirty="0" smtClean="0"/>
              <a:t>Question three</a:t>
            </a:r>
          </a:p>
          <a:p>
            <a:pPr marL="0" indent="0">
              <a:buNone/>
            </a:pPr>
            <a:r>
              <a:rPr lang="en-US" dirty="0" smtClean="0"/>
              <a:t>Question four</a:t>
            </a:r>
            <a:endParaRPr lang="en-US" dirty="0"/>
          </a:p>
        </p:txBody>
      </p:sp>
      <p:cxnSp>
        <p:nvCxnSpPr>
          <p:cNvPr id="5" name="Straight Arrow Connector 4">
            <a:hlinkClick r:id="rId2" action="ppaction://hlinksldjump"/>
          </p:cNvPr>
          <p:cNvCxnSpPr/>
          <p:nvPr/>
        </p:nvCxnSpPr>
        <p:spPr>
          <a:xfrm flipH="1" flipV="1">
            <a:off x="2265223" y="3521045"/>
            <a:ext cx="872834" cy="8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hlinkClick r:id="rId3" action="ppaction://hlinksldjump"/>
          </p:cNvPr>
          <p:cNvCxnSpPr/>
          <p:nvPr/>
        </p:nvCxnSpPr>
        <p:spPr>
          <a:xfrm flipH="1">
            <a:off x="2265223" y="3955775"/>
            <a:ext cx="872834" cy="27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hlinkClick r:id="rId4" action="ppaction://hlinksldjump"/>
          </p:cNvPr>
          <p:cNvCxnSpPr/>
          <p:nvPr/>
        </p:nvCxnSpPr>
        <p:spPr>
          <a:xfrm flipH="1" flipV="1">
            <a:off x="2290165" y="4757108"/>
            <a:ext cx="872834" cy="8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hlinkClick r:id="rId5" action="ppaction://hlinksldjump"/>
          </p:cNvPr>
          <p:cNvCxnSpPr/>
          <p:nvPr/>
        </p:nvCxnSpPr>
        <p:spPr>
          <a:xfrm flipH="1" flipV="1">
            <a:off x="2355279" y="4327920"/>
            <a:ext cx="872834" cy="8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564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CONGRATULATIONS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Great job! You chose the correct punctuation! Keep going to see how many more you can get right!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Question One </a:t>
            </a:r>
          </a:p>
          <a:p>
            <a:pPr marL="0" indent="0">
              <a:buNone/>
            </a:pPr>
            <a:r>
              <a:rPr lang="en-US" dirty="0" smtClean="0"/>
              <a:t>Question Two </a:t>
            </a:r>
          </a:p>
          <a:p>
            <a:pPr marL="0" indent="0">
              <a:buNone/>
            </a:pPr>
            <a:r>
              <a:rPr lang="en-US" dirty="0" smtClean="0"/>
              <a:t>Question Three</a:t>
            </a:r>
          </a:p>
          <a:p>
            <a:pPr marL="0" indent="0">
              <a:buNone/>
            </a:pPr>
            <a:r>
              <a:rPr lang="en-US" dirty="0" smtClean="0"/>
              <a:t>Question Four </a:t>
            </a:r>
          </a:p>
        </p:txBody>
      </p:sp>
      <p:cxnSp>
        <p:nvCxnSpPr>
          <p:cNvPr id="4" name="Straight Arrow Connector 3">
            <a:hlinkClick r:id="rId2" action="ppaction://hlinksldjump"/>
          </p:cNvPr>
          <p:cNvCxnSpPr/>
          <p:nvPr/>
        </p:nvCxnSpPr>
        <p:spPr>
          <a:xfrm flipH="1" flipV="1">
            <a:off x="2380214" y="3832167"/>
            <a:ext cx="872834" cy="8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hlinkClick r:id="rId3" action="ppaction://hlinksldjump"/>
          </p:cNvPr>
          <p:cNvCxnSpPr/>
          <p:nvPr/>
        </p:nvCxnSpPr>
        <p:spPr>
          <a:xfrm flipH="1" flipV="1">
            <a:off x="2380214" y="4254730"/>
            <a:ext cx="872834" cy="8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hlinkClick r:id="rId4" action="ppaction://hlinksldjump"/>
          </p:cNvPr>
          <p:cNvCxnSpPr/>
          <p:nvPr/>
        </p:nvCxnSpPr>
        <p:spPr>
          <a:xfrm flipH="1" flipV="1">
            <a:off x="2380214" y="4616131"/>
            <a:ext cx="872834" cy="8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hlinkClick r:id="rId5" action="ppaction://hlinksldjump"/>
          </p:cNvPr>
          <p:cNvCxnSpPr/>
          <p:nvPr/>
        </p:nvCxnSpPr>
        <p:spPr>
          <a:xfrm flipH="1" flipV="1">
            <a:off x="2380214" y="5095702"/>
            <a:ext cx="872834" cy="8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045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Custom 3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593470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302</Words>
  <Application>Microsoft Office PowerPoint</Application>
  <PresentationFormat>Widescreen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End Punctuation Trivia</vt:lpstr>
      <vt:lpstr>“Johnny loves to eat ice cream”</vt:lpstr>
      <vt:lpstr>“Have you seen Megan today”</vt:lpstr>
      <vt:lpstr>“Molly is not feeling well”</vt:lpstr>
      <vt:lpstr>“Lexi is scared”</vt:lpstr>
      <vt:lpstr>Uh Oh! Let’s try again!</vt:lpstr>
      <vt:lpstr>CONGRATULATIONS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 Punctuation Trivia</dc:title>
  <dc:creator>Peyton.Deason</dc:creator>
  <cp:lastModifiedBy>Peyton.Deason</cp:lastModifiedBy>
  <cp:revision>9</cp:revision>
  <dcterms:created xsi:type="dcterms:W3CDTF">2019-04-10T18:19:38Z</dcterms:created>
  <dcterms:modified xsi:type="dcterms:W3CDTF">2019-04-10T19:11:25Z</dcterms:modified>
</cp:coreProperties>
</file>