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60" r:id="rId4"/>
    <p:sldId id="278" r:id="rId5"/>
    <p:sldId id="259" r:id="rId6"/>
    <p:sldId id="261" r:id="rId7"/>
    <p:sldId id="263" r:id="rId8"/>
    <p:sldId id="264" r:id="rId9"/>
    <p:sldId id="275" r:id="rId10"/>
    <p:sldId id="277" r:id="rId11"/>
    <p:sldId id="276" r:id="rId12"/>
    <p:sldId id="279" r:id="rId13"/>
    <p:sldId id="282" r:id="rId14"/>
    <p:sldId id="281" r:id="rId15"/>
    <p:sldId id="280" r:id="rId16"/>
    <p:sldId id="283" r:id="rId17"/>
    <p:sldId id="284" r:id="rId18"/>
    <p:sldId id="285" r:id="rId19"/>
    <p:sldId id="286" r:id="rId20"/>
    <p:sldId id="287" r:id="rId21"/>
    <p:sldId id="265" r:id="rId22"/>
    <p:sldId id="267" r:id="rId23"/>
    <p:sldId id="266" r:id="rId24"/>
    <p:sldId id="271" r:id="rId25"/>
    <p:sldId id="270" r:id="rId26"/>
    <p:sldId id="268" r:id="rId27"/>
    <p:sldId id="288" r:id="rId28"/>
    <p:sldId id="269" r:id="rId29"/>
    <p:sldId id="272" r:id="rId30"/>
    <p:sldId id="273" r:id="rId31"/>
    <p:sldId id="274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AD45-77CA-494D-AA95-CE9A4D1C2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7E399-CC5A-4C82-9551-8361FDC1B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27DB7-F1CB-4368-88F2-FAD58C30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D78EE-9C15-4F6A-B803-882FEA016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FC932-A51A-48BE-9873-47F9B9AE5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A213-789E-473D-AC7D-6F4DA318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1F93E-FAEA-4549-A54D-6E9D1C4D9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31E84-7C64-4300-82AA-A8F79CF7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1DB93-818C-453D-85E2-63E892B04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5885F-7F2E-4D5C-8769-A3207ABC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2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E6A1C-4B9F-430C-B2A5-D212E69B3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F24A4-FC61-413D-89A8-DAAA5B9E0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B7E0-223B-40F5-9393-1150D0098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9DF7E-8CC9-4651-A757-51AF1958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FE6BE-1E50-46B2-B91F-9B7F43D16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9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7767-F521-4225-A186-E4F16622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8BA04-56F9-4A35-8B31-0995CBCFC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258C5-2E5A-4B78-83B0-39A9F96F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0DC93-1969-47A4-BEAB-4F42BBFC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BCA05-1A65-4570-A1B4-ECE49F74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5D57-E60C-4AB7-9206-E827D835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3FC04-BD25-4EB5-9116-818B137E5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E0128-CE4F-416B-B927-5E05D000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D31EB-FCB1-4A1A-925D-6C712A13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B30A7-10C4-4CFB-8DCE-C0F3DE44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8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96AA-A729-47DF-B1A2-0862CD0B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B3786-B129-436C-9364-F0339A369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E1589-ED55-4579-AD5A-85AE1F649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55128-1EFB-4E4B-B1A7-BB911BFCE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CF9D-7E20-4908-A514-AFED7BFA7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5B5A3-7CC1-4BC6-B2BB-BC68F6D6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1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072A-694D-4543-8DD3-BBD39CAF1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D8D8A-4425-4523-B721-B172DDCCB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3D354-0FC4-463B-850B-72BDC7E5B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8B1DC4-A055-4356-8700-372C9CA22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9B412-32B4-4080-A6E8-46F3A2D9C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4B068D-17ED-4FAF-B9DF-B8181B1C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3C26AA-C1FF-4767-BF40-1A3F4DBB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1440A-97F3-4582-99D3-17DBE8A3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6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5E80-0A12-4297-959D-441675DA5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348E2-F66C-42FD-811D-1BC12195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996C5-3997-492A-9D1C-0B1F7B48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A6626-3CB5-4CBC-8EFE-39D1274C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1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00DA4-2920-4BBD-B95B-82C721DF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DB96C-8DDE-4A19-9C43-8D3C494C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96797-7EB6-4681-8987-880D60D7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C14C-0D09-48C6-A212-212B0E10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8F90A-B00A-4ED4-94D3-BC542E2DD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86B59-6209-4EF5-958B-A1641A958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708C5-60B1-4101-A12E-AE3E9189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5A646-DB13-40CE-BDC3-3F6E750B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46893-D1BE-4EFB-AB5E-27C6FCE3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3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8BF6-F287-44BE-87EF-3B446704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DEC03-8B6B-4FE2-86B7-D2793B51E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DEB93-6984-4F49-A1F1-4EA606330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238FF-65BE-41E1-A6F3-4F907309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18973-CA15-4D4C-B0BF-17263630A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8CE69-C871-4B04-9A4D-6FEB0516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99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79E8F1-406C-4AB3-A709-C38EFEAF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5CDF6-2848-4FAE-94DA-1C3B558AB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89E8D-13EB-42EF-9657-24B510DC0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C010-A50C-4884-8ED0-D91994264EB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353A6-BA34-48F9-ABF2-B76AF3D46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870F6-D819-4B25-ADA1-F921E9A1C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3DFDC-7579-4E68-B84B-62E6BD1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25B2AAE-043E-4FBE-9146-556538FC7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97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7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CC7A92DE-49D6-4497-8B16-D990BA77A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8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7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hoto, covered, young, room&#10;&#10;Description automatically generated">
            <a:extLst>
              <a:ext uri="{FF2B5EF4-FFF2-40B4-BE49-F238E27FC236}">
                <a16:creationId xmlns:a16="http://schemas.microsoft.com/office/drawing/2014/main" id="{E2296271-D877-4FDC-8F94-F8024987F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 r="1" b="2194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7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3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EBEA5-5814-4454-BBD6-7F48FC7C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02" y="643467"/>
            <a:ext cx="60885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78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2102A-67E6-40A3-8E18-DC7401135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38" y="643467"/>
            <a:ext cx="64035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6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ook, table, room&#10;&#10;Description automatically generated">
            <a:extLst>
              <a:ext uri="{FF2B5EF4-FFF2-40B4-BE49-F238E27FC236}">
                <a16:creationId xmlns:a16="http://schemas.microsoft.com/office/drawing/2014/main" id="{18E70796-ED0A-46D9-87BD-0C11A3B8F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97" y="643467"/>
            <a:ext cx="64592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19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hoto, box, book, room&#10;&#10;Description automatically generated">
            <a:extLst>
              <a:ext uri="{FF2B5EF4-FFF2-40B4-BE49-F238E27FC236}">
                <a16:creationId xmlns:a16="http://schemas.microsoft.com/office/drawing/2014/main" id="{C529659A-1A4E-4B33-B840-BDD40123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7" y="643467"/>
            <a:ext cx="617292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FCCC293-1B81-4527-AE97-E11A473E8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25" y="643467"/>
            <a:ext cx="53621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0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8D4E20A-5A31-4ECF-AF09-48844B189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44" y="643467"/>
            <a:ext cx="544571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84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3B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edroom, room&#10;&#10;Description automatically generated">
            <a:extLst>
              <a:ext uri="{FF2B5EF4-FFF2-40B4-BE49-F238E27FC236}">
                <a16:creationId xmlns:a16="http://schemas.microsoft.com/office/drawing/2014/main" id="{C9F6C73B-33FA-4039-A794-E09419B87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05" y="643467"/>
            <a:ext cx="62949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1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30DD9437-4132-4D3F-A449-E541E5E85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15" y="643467"/>
            <a:ext cx="54735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41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70CFD69-8902-4B21-BF69-4CF7A7935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1" r="2" b="26105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8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5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BD747D3-0330-4F0D-8AB9-965E4C5E4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78" y="643467"/>
            <a:ext cx="48050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0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8F1C838A-6158-4D39-8393-EB21D0396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51" y="1123527"/>
            <a:ext cx="412129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61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1EE33-86E5-406D-BE67-4722928C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792" y="643467"/>
            <a:ext cx="454041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0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43F2743-E4F8-40AD-8C4C-D0E0C1F63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04" y="1123527"/>
            <a:ext cx="4911786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8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36DEF-2493-4EE9-BC58-E98AEE9C1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97" y="643467"/>
            <a:ext cx="64592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56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5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00F70-37F8-4259-ABCC-B04456A83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48" y="643467"/>
            <a:ext cx="56559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99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ld, street, room&#10;&#10;Description automatically generated">
            <a:extLst>
              <a:ext uri="{FF2B5EF4-FFF2-40B4-BE49-F238E27FC236}">
                <a16:creationId xmlns:a16="http://schemas.microsoft.com/office/drawing/2014/main" id="{C697BC85-C265-482D-963A-17574F45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50" y="643467"/>
            <a:ext cx="4986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17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C5889-4E02-4D10-A3DB-10277CB62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89" y="643467"/>
            <a:ext cx="53482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83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748E2-C2A3-481E-84FB-B6C808242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97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47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6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white, photo, black, sitting&#10;&#10;Description automatically generated">
            <a:extLst>
              <a:ext uri="{FF2B5EF4-FFF2-40B4-BE49-F238E27FC236}">
                <a16:creationId xmlns:a16="http://schemas.microsoft.com/office/drawing/2014/main" id="{6CB7EC90-C6AE-4AE1-91F5-0ECD74DFC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9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6B12AB69-0C16-4A81-BE73-11258236E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5" r="1" b="2897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24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0FA36E7E-5ADD-4430-BE88-B01ADAE18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73" y="643467"/>
            <a:ext cx="51114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38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5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hoto, bird, room&#10;&#10;Description automatically generated">
            <a:extLst>
              <a:ext uri="{FF2B5EF4-FFF2-40B4-BE49-F238E27FC236}">
                <a16:creationId xmlns:a16="http://schemas.microsoft.com/office/drawing/2014/main" id="{78C789BD-7356-4E77-AB22-7E9496BF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05" y="643467"/>
            <a:ext cx="54317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82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E6DD5BF6-1A9B-4C8C-A748-B151143EC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84" y="643467"/>
            <a:ext cx="51532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3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4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0DC1E-7491-4329-8F08-5162CE41D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48" y="643467"/>
            <a:ext cx="56559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2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A84C486-5108-4FEF-819F-2F63C7C23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 b="502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575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1E1E3-1A50-4D7C-8D0A-6169B1049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r="1" b="4085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5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table, sitting, room&#10;&#10;Description automatically generated">
            <a:extLst>
              <a:ext uri="{FF2B5EF4-FFF2-40B4-BE49-F238E27FC236}">
                <a16:creationId xmlns:a16="http://schemas.microsoft.com/office/drawing/2014/main" id="{78994E75-7871-449F-987B-5D2EE3E43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45" y="0"/>
            <a:ext cx="7712910" cy="68580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44463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CB1238FD-E9A2-45B9-9291-91CC2F04D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02" y="1123527"/>
            <a:ext cx="480919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F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66D481D-A5F5-4C92-A58B-F56135AA4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5" y="643467"/>
            <a:ext cx="61220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47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Carpenter</dc:creator>
  <cp:lastModifiedBy>Megan Carpenter</cp:lastModifiedBy>
  <cp:revision>1</cp:revision>
  <dcterms:created xsi:type="dcterms:W3CDTF">2020-04-30T20:00:47Z</dcterms:created>
  <dcterms:modified xsi:type="dcterms:W3CDTF">2020-04-30T20:00:54Z</dcterms:modified>
</cp:coreProperties>
</file>