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69" r:id="rId3"/>
    <p:sldId id="259" r:id="rId4"/>
    <p:sldId id="260" r:id="rId5"/>
    <p:sldId id="267" r:id="rId6"/>
    <p:sldId id="266" r:id="rId7"/>
    <p:sldId id="268" r:id="rId8"/>
    <p:sldId id="265" r:id="rId9"/>
    <p:sldId id="264" r:id="rId10"/>
    <p:sldId id="262" r:id="rId11"/>
    <p:sldId id="26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46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6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8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8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8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2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8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6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7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65" r:id="rId6"/>
    <p:sldLayoutId id="2147483761" r:id="rId7"/>
    <p:sldLayoutId id="2147483762" r:id="rId8"/>
    <p:sldLayoutId id="2147483763" r:id="rId9"/>
    <p:sldLayoutId id="2147483764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ground.com/dinosaurs-clipart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building.stackexchange.com/questions/57242/what-would-have-to-happen-in-order-to-have-both-humans-and-dinosaur-like-creatu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arkdevastation.wordpress.com/2011/03/17/velocirapto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beosaurus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ichtonpelt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rachiosaurus_BW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asmosauru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Supersaurus_dinosaur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ugitivemiscellany.blogspot.com/2009/12/gallimimu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llyouneedisbiology.wordpress.com/2015/03/11/mesozoic-reptiles-dinosau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25343088/is-there-good-substitution-for-interface-in-has-a-relationship-in-c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ick-animals.fandom.com/wiki/Category:Stegosaur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8B14A-48CE-46F4-BD8F-226F97B28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1582854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lgerian" panose="04020705040A02060702" pitchFamily="82" charset="0"/>
              </a:rPr>
              <a:t>Dinosaurs</a:t>
            </a:r>
            <a:endParaRPr lang="en-US" sz="5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BC72F27-D360-4AF7-8B2C-B38A52742B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203" r="1" b="244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7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106E0-E9CE-40D5-92A7-4C0C44A36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Tyrannosaurus Rex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A dinosaur with its mouth open&#10;&#10;Description automatically generated">
            <a:extLst>
              <a:ext uri="{FF2B5EF4-FFF2-40B4-BE49-F238E27FC236}">
                <a16:creationId xmlns:a16="http://schemas.microsoft.com/office/drawing/2014/main" id="{D45BBB31-97B0-4F5A-B2ED-02926017F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72792" y="2139484"/>
            <a:ext cx="8446416" cy="4096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F9D847-8294-4318-AFF0-A740DF35C265}"/>
              </a:ext>
            </a:extLst>
          </p:cNvPr>
          <p:cNvSpPr txBox="1"/>
          <p:nvPr/>
        </p:nvSpPr>
        <p:spPr>
          <a:xfrm>
            <a:off x="7725229" y="6035941"/>
            <a:ext cx="259397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orldbuilding.stackexchange.com/questions/57242/what-would-have-to-happen-in-order-to-have-both-humans-and-dinosaur-like-creatu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5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118B9-94C0-4716-A3EE-55191B65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Velociraptor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A close up of an animal&#10;&#10;Description automatically generated">
            <a:extLst>
              <a:ext uri="{FF2B5EF4-FFF2-40B4-BE49-F238E27FC236}">
                <a16:creationId xmlns:a16="http://schemas.microsoft.com/office/drawing/2014/main" id="{37D8A4E2-A6E8-4F8C-AC42-31C787DC7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27515" y="2139484"/>
            <a:ext cx="5936969" cy="4096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E88DE5-8AF8-4C62-A280-64A33D709F03}"/>
              </a:ext>
            </a:extLst>
          </p:cNvPr>
          <p:cNvSpPr txBox="1"/>
          <p:nvPr/>
        </p:nvSpPr>
        <p:spPr>
          <a:xfrm>
            <a:off x="6449665" y="6035941"/>
            <a:ext cx="261481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darkdevastation.wordpress.com/2011/03/17/velocirapto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2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1B04-59EA-4398-9AEA-0643F6D3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519580"/>
            <a:ext cx="10177272" cy="3588006"/>
          </a:xfrm>
        </p:spPr>
        <p:txBody>
          <a:bodyPr/>
          <a:lstStyle/>
          <a:p>
            <a:r>
              <a:rPr lang="en-US" dirty="0" err="1"/>
              <a:t>Xenoceratops</a:t>
            </a:r>
            <a:endParaRPr lang="en-US" dirty="0"/>
          </a:p>
        </p:txBody>
      </p:sp>
      <p:pic>
        <p:nvPicPr>
          <p:cNvPr id="7" name="Picture 6" descr="A close up of a dinosaur&#10;&#10;Description automatically generated">
            <a:extLst>
              <a:ext uri="{FF2B5EF4-FFF2-40B4-BE49-F238E27FC236}">
                <a16:creationId xmlns:a16="http://schemas.microsoft.com/office/drawing/2014/main" id="{0432A56E-71C9-47A7-B56E-16BCA7DEE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00298" y="1519582"/>
            <a:ext cx="5636525" cy="3818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259F52-63F0-4E7B-82E3-E27F9E2FD98C}"/>
              </a:ext>
            </a:extLst>
          </p:cNvPr>
          <p:cNvSpPr txBox="1"/>
          <p:nvPr/>
        </p:nvSpPr>
        <p:spPr>
          <a:xfrm>
            <a:off x="5339424" y="5107587"/>
            <a:ext cx="83673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Rubeosauru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6182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997FD-DDDA-4363-9389-C4075E6F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Ankylosaurus</a:t>
            </a:r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Content Placeholder 4" descr="A close up of a dinosaur&#10;&#10;Description automatically generated">
            <a:extLst>
              <a:ext uri="{FF2B5EF4-FFF2-40B4-BE49-F238E27FC236}">
                <a16:creationId xmlns:a16="http://schemas.microsoft.com/office/drawing/2014/main" id="{0E700CF5-3247-40E6-A10D-022C5F350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69469" y="2139484"/>
            <a:ext cx="9053062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499F6B-C6E7-4C5D-9CB4-BC78AB2BD224}"/>
              </a:ext>
            </a:extLst>
          </p:cNvPr>
          <p:cNvSpPr txBox="1"/>
          <p:nvPr/>
        </p:nvSpPr>
        <p:spPr>
          <a:xfrm>
            <a:off x="8015727" y="6035941"/>
            <a:ext cx="26068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Crichtonpel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4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BE51B-FA2F-4135-8828-D85D49E98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Brachiosaurs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Content Placeholder 4" descr="A close up of a dinosaur&#10;&#10;Description automatically generated">
            <a:extLst>
              <a:ext uri="{FF2B5EF4-FFF2-40B4-BE49-F238E27FC236}">
                <a16:creationId xmlns:a16="http://schemas.microsoft.com/office/drawing/2014/main" id="{637E71B1-56EC-4834-8D11-CAA0449B2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38203" y="2139484"/>
            <a:ext cx="6715593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944A43-A0BC-4B8C-85B2-9F2740DA3FEA}"/>
              </a:ext>
            </a:extLst>
          </p:cNvPr>
          <p:cNvSpPr txBox="1"/>
          <p:nvPr/>
        </p:nvSpPr>
        <p:spPr>
          <a:xfrm>
            <a:off x="6846993" y="6035941"/>
            <a:ext cx="26068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Brachiosaurus_BW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5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9302-C75B-498A-AAC1-35FDBBB2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Chasmosaurus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 descr="A close up of a dinosaur&#10;&#10;Description automatically generated">
            <a:extLst>
              <a:ext uri="{FF2B5EF4-FFF2-40B4-BE49-F238E27FC236}">
                <a16:creationId xmlns:a16="http://schemas.microsoft.com/office/drawing/2014/main" id="{9B7A1F9E-247F-4607-9100-8FF2F476C17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58" r="2258"/>
          <a:stretch>
            <a:fillRect/>
          </a:stretch>
        </p:blipFill>
        <p:spPr>
          <a:xfrm>
            <a:off x="6096000" y="1162050"/>
            <a:ext cx="6124136" cy="46450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937587-2754-447A-A929-C06DE5B5B742}"/>
              </a:ext>
            </a:extLst>
          </p:cNvPr>
          <p:cNvSpPr txBox="1"/>
          <p:nvPr/>
        </p:nvSpPr>
        <p:spPr>
          <a:xfrm>
            <a:off x="4965192" y="5806440"/>
            <a:ext cx="6729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Chasmosauru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8933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0F0C4-6B37-4BEF-AC6A-D7DA8E6C8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Diplodocus</a:t>
            </a:r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Content Placeholder 4" descr="A close up of a dinosaur&#10;&#10;Description automatically generated">
            <a:extLst>
              <a:ext uri="{FF2B5EF4-FFF2-40B4-BE49-F238E27FC236}">
                <a16:creationId xmlns:a16="http://schemas.microsoft.com/office/drawing/2014/main" id="{777AE9AA-0012-4645-B04B-B1CEB0F7F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5359" y="2139484"/>
            <a:ext cx="10241281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58FAF-B331-4A2F-A4EA-13C362DFE1B5}"/>
              </a:ext>
            </a:extLst>
          </p:cNvPr>
          <p:cNvSpPr txBox="1"/>
          <p:nvPr/>
        </p:nvSpPr>
        <p:spPr>
          <a:xfrm>
            <a:off x="8609837" y="6035941"/>
            <a:ext cx="26068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File:Supersaurus_dinosaur.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1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14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850E1-7E9C-4AE2-9143-3355407C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Gallimius</a:t>
            </a:r>
          </a:p>
        </p:txBody>
      </p:sp>
      <p:pic>
        <p:nvPicPr>
          <p:cNvPr id="5" name="Content Placeholder 4" descr="A close up of an animal&#10;&#10;Description automatically generated">
            <a:extLst>
              <a:ext uri="{FF2B5EF4-FFF2-40B4-BE49-F238E27FC236}">
                <a16:creationId xmlns:a16="http://schemas.microsoft.com/office/drawing/2014/main" id="{FEABCF82-FE6B-40F7-9AF1-91B6BED8E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6992" y="765249"/>
            <a:ext cx="7053626" cy="5175114"/>
          </a:xfrm>
          <a:prstGeom prst="rect">
            <a:avLst/>
          </a:prstGeom>
        </p:spPr>
      </p:pic>
      <p:sp>
        <p:nvSpPr>
          <p:cNvPr id="28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0E6A7-9E2B-4FA4-A3FD-56E7E152CB1B}"/>
              </a:ext>
            </a:extLst>
          </p:cNvPr>
          <p:cNvSpPr txBox="1"/>
          <p:nvPr/>
        </p:nvSpPr>
        <p:spPr>
          <a:xfrm>
            <a:off x="4601911" y="5740308"/>
            <a:ext cx="276870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fugitivemiscellany.blogspot.com/2009/12/gallimimu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2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F5F417-EF0B-4B4F-9711-0D723D2F7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Parasaurolophus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8" name="Content Placeholder 7" descr="A close up of a dinosaur&#10;&#10;Description automatically generated">
            <a:extLst>
              <a:ext uri="{FF2B5EF4-FFF2-40B4-BE49-F238E27FC236}">
                <a16:creationId xmlns:a16="http://schemas.microsoft.com/office/drawing/2014/main" id="{03064B4E-FFD9-4164-83E3-60BC0F6FE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69468" y="2139484"/>
            <a:ext cx="9053063" cy="4096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0E5036-AFAB-4297-85F0-4BFE868167EC}"/>
              </a:ext>
            </a:extLst>
          </p:cNvPr>
          <p:cNvSpPr txBox="1"/>
          <p:nvPr/>
        </p:nvSpPr>
        <p:spPr>
          <a:xfrm>
            <a:off x="7853824" y="6035941"/>
            <a:ext cx="276870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allyouneedisbiology.wordpress.com/2015/03/11/mesozoic-reptiles-dinosau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6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36781-33B0-46AA-B8A1-F016947A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Petrodactyl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lose up of an animal&#10;&#10;Description automatically generated">
            <a:extLst>
              <a:ext uri="{FF2B5EF4-FFF2-40B4-BE49-F238E27FC236}">
                <a16:creationId xmlns:a16="http://schemas.microsoft.com/office/drawing/2014/main" id="{4352D161-D902-4F3B-8DEE-6B4384237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14356" y="1110281"/>
            <a:ext cx="6408836" cy="4486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7DE550-DDC2-49B8-9A89-00205AE5596F}"/>
              </a:ext>
            </a:extLst>
          </p:cNvPr>
          <p:cNvSpPr txBox="1"/>
          <p:nvPr/>
        </p:nvSpPr>
        <p:spPr>
          <a:xfrm>
            <a:off x="9216389" y="5396411"/>
            <a:ext cx="26068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stackoverflow.com/questions/25343088/is-there-good-substitution-for-interface-in-has-a-relationship-in-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2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78476-5D4B-4558-A510-4C119175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Stegosaurus</a:t>
            </a:r>
          </a:p>
        </p:txBody>
      </p:sp>
      <p:sp>
        <p:nvSpPr>
          <p:cNvPr id="25" name="Rectangle: Rounded Corners 16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A close up of a dinosaur&#10;&#10;Description automatically generated">
            <a:extLst>
              <a:ext uri="{FF2B5EF4-FFF2-40B4-BE49-F238E27FC236}">
                <a16:creationId xmlns:a16="http://schemas.microsoft.com/office/drawing/2014/main" id="{9CDA3AA5-D909-4047-923C-DC577D6B9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1547" y="2139484"/>
            <a:ext cx="6068906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2214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Algerian</vt:lpstr>
      <vt:lpstr>Arial</vt:lpstr>
      <vt:lpstr>Avenir Next LT Pro</vt:lpstr>
      <vt:lpstr>Calibri</vt:lpstr>
      <vt:lpstr>AccentBoxVTI</vt:lpstr>
      <vt:lpstr>Dinosaurs</vt:lpstr>
      <vt:lpstr>Ankylosaurus</vt:lpstr>
      <vt:lpstr>Brachiosaurs</vt:lpstr>
      <vt:lpstr>Chasmosaurus </vt:lpstr>
      <vt:lpstr>Diplodocus</vt:lpstr>
      <vt:lpstr>Gallimius</vt:lpstr>
      <vt:lpstr>Parasaurolophus</vt:lpstr>
      <vt:lpstr>Petrodactyl</vt:lpstr>
      <vt:lpstr>Stegosaurus</vt:lpstr>
      <vt:lpstr>Tyrannosaurus Rex</vt:lpstr>
      <vt:lpstr>Velociraptor</vt:lpstr>
      <vt:lpstr>Xenoceratops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Dinosaurs</dc:title>
  <dc:creator>Megan Carpenter</dc:creator>
  <cp:lastModifiedBy>Megan Carpenter</cp:lastModifiedBy>
  <cp:revision>1</cp:revision>
  <dcterms:created xsi:type="dcterms:W3CDTF">2020-05-01T14:10:28Z</dcterms:created>
  <dcterms:modified xsi:type="dcterms:W3CDTF">2020-05-01T14:10:53Z</dcterms:modified>
</cp:coreProperties>
</file>