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8" r:id="rId7"/>
    <p:sldId id="269" r:id="rId8"/>
    <p:sldId id="266" r:id="rId9"/>
    <p:sldId id="260" r:id="rId10"/>
    <p:sldId id="261" r:id="rId11"/>
    <p:sldId id="270" r:id="rId12"/>
    <p:sldId id="262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F5CAE-5A2E-4153-850B-5185EB9E8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229D5-8BC4-4D8B-8403-B10C28155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B8C98-E222-4930-BAD6-6F6628CA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143A5-9ABC-4F45-8545-205D851A7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578E2-8EB6-42A8-9FD1-DAE32B8A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42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D935F-E408-45DA-9152-7FAAC7839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FF0FE-3D71-4D41-9069-C08959A68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EEDF8-9EE1-458A-96DD-EC06263E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508D9-6255-47CB-9C49-63E58DD8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A1024-8EE6-492F-BC61-0A90EB24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837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2A1F56-BA6B-441E-866F-362A7EE73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CD51F-DBF4-4014-B45C-28183E83D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D908-EC6B-41D4-A04F-230E271B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BACAC-0FC9-4560-B447-0DD31F88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6B09F-BEAE-4A26-A201-E4D55869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91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DF7B-E2ED-467F-BBFD-74BDC5907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C63B-43A2-4E00-835B-CE383F186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30A06-B3E3-4653-AD01-99DE0C80D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4B85-A749-456E-B9DF-5114386B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2D30-F71E-42A1-9062-3C8955AC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540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58BA-BC64-476B-BA9A-5D850638A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1D3FB-5BA2-4634-A08C-95E1BD447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F853B-E6B7-451C-814B-203F1A3D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6EC2D-0940-476F-A1DD-C532B9BE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597C2-B588-4BBD-ACD3-45967DC5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365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2CE60-1A8A-4C1D-9557-1478F629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32EF1-08DB-406E-B468-90225C957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5DD31-7BFC-430C-8BB2-BFD9E1135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EB9B2-A864-4DBA-8C37-7F1981FF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95B33-E69E-4A1E-A171-AA94BB6BE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F7CBA-467F-436F-8C52-02C9BB8C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684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BF2A-8533-4BE0-8054-E0F01D93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E5E84-97B5-4DEC-9965-78F8AA86A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864E0-EDA8-45A4-A2E2-DAF091BFF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7B1C8-BD91-470C-AFF4-8FF660AF8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9BA97-DC99-4803-B7BE-161DD8153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BC288-A424-434F-8DC2-342986EA9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7288B-B04B-4D15-A9B9-E70BA6BC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282E36-BAF6-4BFB-9D7A-7F323C97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046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1A824-AD0C-4897-A8D8-A5CF886E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114DE8-1788-4F80-8834-2D51EC32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807264-74F0-4C09-B7C3-31AFF4D97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AA755-EBE1-4BDB-9B58-7907F54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34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73B27-1EAA-4DEB-81D1-66631E0F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C1569-6109-4626-8A20-838C86E27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7AD6F-6425-4AA3-AD37-C0038356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363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725B1-2C60-48EA-9329-75B96EF69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77A6-08F4-4B25-BF2C-8BE58B0A0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EBFDC-7713-4701-8228-E934E16D6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67F3F-1F7E-43A1-9A85-FEB86F94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CB7CC-EB47-4AF7-BDE6-48A8427B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ABFC4-3C0F-43C0-92C2-BD45AA93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748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B6D1-D237-4CDA-96BB-805996166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56D6B5-05F6-407C-9E0E-1D345A594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F1A9E-656D-485F-9DE7-8F99A2483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831E7-C351-4729-9F9D-A5F4BF7C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9DF46-6157-4CDD-B5BF-19A0E007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C411D-E9B5-4F5C-A991-D7A0A7A8A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759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" name="camera.wav"/>
          </p:stSnd>
        </p:sndAc>
      </p:transition>
    </mc:Choice>
    <mc:Fallback>
      <p:transition spd="slow">
        <p:fade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FDFA09-B18B-43A0-BC23-B90EB2EA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505E1-8CA9-4A96-A2A2-71E41B416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747FB-2E3C-4157-867B-4833A2681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585BD-9ADC-41A6-B2FD-E398768EAAC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4173C-D671-4008-A962-0B8D970F8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84D53-A228-4BB8-96A1-9B223B174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9A1A0-F210-49B7-8EF7-DC4F6462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3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13" name="camera.wav"/>
          </p:stSnd>
        </p:sndAc>
      </p:transition>
    </mc:Choice>
    <mc:Fallback>
      <p:transition spd="slow">
        <p:fade/>
        <p:sndAc>
          <p:stSnd>
            <p:snd r:embed="rId13" name="camera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adventure-journal.com/2011/02/25-awesome-hearts-found-in-nature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www.flickr.com/photos/navycrackerjack74/434568029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6B8838-61C8-4F81-8A5A-C813A81C5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en-US" dirty="0"/>
              <a:t>Where in the World is….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C792F-79FE-4052-8845-B02C7B761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en-US" sz="6600" dirty="0"/>
              <a:t>Arkansas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148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36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1285A-0C73-402C-8A7C-2053FF42A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2600">
                <a:solidFill>
                  <a:srgbClr val="FFFFFF"/>
                </a:solidFill>
              </a:rPr>
              <a:t>Little Rock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1A651B-B463-4080-B2D9-0722222BC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4380" y="961812"/>
            <a:ext cx="6596638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7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9D5FA9-92BA-4253-88B0-4B41B853B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Where is the Capital of Little Rock?	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814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106825-C68A-4747-9AE5-39C0AEB9A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  <a:prstGeom prst="ellipse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chemeClr val="bg1"/>
                </a:solidFill>
              </a:rPr>
              <a:t>Little Rock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E3427555-37FB-4F0B-AA65-81447FA6B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558" y="1396589"/>
            <a:ext cx="5762883" cy="504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rge white building&#10;&#10;Description automatically generated">
            <a:extLst>
              <a:ext uri="{FF2B5EF4-FFF2-40B4-BE49-F238E27FC236}">
                <a16:creationId xmlns:a16="http://schemas.microsoft.com/office/drawing/2014/main" id="{9CEFE6EB-EE5D-4673-9F41-83FF49E075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8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541A37-5D58-4AA3-843A-CFA7386F5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231815"/>
          </a:solidFill>
          <a:ln w="174625" cmpd="thinThick">
            <a:solidFill>
              <a:srgbClr val="231815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Capital of Little Rock Building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B2F35-EC1D-4EE7-9BBE-4E4801C7095F}"/>
              </a:ext>
            </a:extLst>
          </p:cNvPr>
          <p:cNvSpPr txBox="1"/>
          <p:nvPr/>
        </p:nvSpPr>
        <p:spPr>
          <a:xfrm>
            <a:off x="10005184" y="6657945"/>
            <a:ext cx="218681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www.flickr.com/photos/navycrackerjack74/434568029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98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615079-95DF-45A8-8E69-136597F42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Where do you live in Arkansas?</a:t>
            </a:r>
          </a:p>
        </p:txBody>
      </p:sp>
      <p:pic>
        <p:nvPicPr>
          <p:cNvPr id="4" name="Picture 3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DAA02B3-816D-467D-8D0C-AFEB5924B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122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3F737-072B-447D-8FA7-43591F820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Can you locate Arkansas on the Map?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542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FE77BE-B22C-41AA-9687-79B9703C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Map of the United States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AC26A439-5966-4134-AE98-7BFAD4C70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534" y="1675227"/>
            <a:ext cx="5858932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45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BF531C8B-3890-4B01-9303-9E2B5350F6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1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58BF08-6C71-4C8D-BFB2-857A0818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2595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Have you located Arkansas Yet?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859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159D07-86C3-43AA-BD63-24271587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State of Arkansas!!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5038D37-1AD1-4D34-9852-BFDAB5F61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137" y="492573"/>
            <a:ext cx="4542914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6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2CF3B6-FCD9-4B42-A919-D76BA06B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97" y="1428750"/>
            <a:ext cx="9117807" cy="21050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States Surround Arkansas?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9453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F1262-028D-4786-AE68-8DE4222F5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Kansas Missouri Tennessee Mississippi Louisiana Texas Oklahoma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74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FDBB66D-7FCF-4B28-B3D3-4108A755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Surrounding States </a:t>
            </a:r>
          </a:p>
        </p:txBody>
      </p:sp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00D4AF6-6FC5-48AE-B865-F7DF07FF4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274" y="1675227"/>
            <a:ext cx="7511451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01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06F826-CDDA-4535-8E3B-EC6E2640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What is the Capital of Arkansas?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234EEEF-46E7-4F2A-96EE-6FDC46AE2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137" y="492573"/>
            <a:ext cx="4542914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24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Where in the World is….</vt:lpstr>
      <vt:lpstr>Can you locate Arkansas on the Map?</vt:lpstr>
      <vt:lpstr>Map of the United States</vt:lpstr>
      <vt:lpstr>Have you located Arkansas Yet?</vt:lpstr>
      <vt:lpstr>State of Arkansas!!</vt:lpstr>
      <vt:lpstr>What States Surround Arkansas?</vt:lpstr>
      <vt:lpstr>Kansas Missouri Tennessee Mississippi Louisiana Texas Oklahoma </vt:lpstr>
      <vt:lpstr>Surrounding States </vt:lpstr>
      <vt:lpstr>What is the Capital of Arkansas?</vt:lpstr>
      <vt:lpstr>Little Rock</vt:lpstr>
      <vt:lpstr>Where is the Capital of Little Rock? </vt:lpstr>
      <vt:lpstr>Little Rock</vt:lpstr>
      <vt:lpstr>Capital of Little Rock Building </vt:lpstr>
      <vt:lpstr>Where do you live in Arkansas?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in the World is….</dc:title>
  <dc:creator>Megan Carpenter</dc:creator>
  <cp:lastModifiedBy>Megan Carpenter</cp:lastModifiedBy>
  <cp:revision>1</cp:revision>
  <dcterms:created xsi:type="dcterms:W3CDTF">2020-05-01T12:54:10Z</dcterms:created>
  <dcterms:modified xsi:type="dcterms:W3CDTF">2020-05-01T12:54:54Z</dcterms:modified>
</cp:coreProperties>
</file>