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3" r:id="rId5"/>
    <p:sldId id="259" r:id="rId6"/>
    <p:sldId id="260" r:id="rId7"/>
    <p:sldId id="265" r:id="rId8"/>
    <p:sldId id="261" r:id="rId9"/>
    <p:sldId id="264" r:id="rId10"/>
    <p:sldId id="266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3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575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0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7168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648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8200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01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372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4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81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1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18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7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99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5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3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F37C9-B855-4C52-B0A1-0941C527424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465294-E70D-42D4-B8B8-3CEBFA3C3F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51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elissa.guill@smail.astate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teach.com/blog/reasons-for-becoming-a-teacher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Teaching: Your Chosen Profession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Melissa </a:t>
            </a:r>
            <a:r>
              <a:rPr lang="en-US" dirty="0" err="1" smtClean="0"/>
              <a:t>Guill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melissa.guill@smail.astate.edu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8268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Teaching is one of the most direct ways to make an impact, and if you are driven by the desire to help those around you, being a teacher is an invaluable contribution.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75400" y="3505200"/>
            <a:ext cx="20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Author Unknown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Teachers do more than teach, and their impact extends far beyond the classroom. As a teacher, you are more than just an educator: you are a mentor, a confidant and a friend. One of the most common reasons to become a teacher is to make a difference in the lives of as many students as you can.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800" dirty="0" smtClean="0"/>
              <a:t>							</a:t>
            </a:r>
            <a:r>
              <a:rPr lang="en-US" sz="1800" dirty="0" smtClean="0">
                <a:solidFill>
                  <a:schemeClr val="tx1"/>
                </a:solidFill>
              </a:rPr>
              <a:t>Taylor Mali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9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4900" y="1231900"/>
            <a:ext cx="1017269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References</a:t>
            </a:r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Manno</a:t>
            </a:r>
            <a:r>
              <a:rPr lang="en-US" dirty="0" smtClean="0"/>
              <a:t>, Michelle. “ Reasons for Becoming a Teacher.” Teach.com, </a:t>
            </a:r>
            <a:r>
              <a:rPr lang="en-US" dirty="0" err="1" smtClean="0"/>
              <a:t>2U</a:t>
            </a:r>
            <a:r>
              <a:rPr lang="en-US" dirty="0" smtClean="0"/>
              <a:t> Inc., 2 May 2012, </a:t>
            </a:r>
            <a:r>
              <a:rPr lang="en-US" dirty="0">
                <a:hlinkClick r:id="rId2"/>
              </a:rPr>
              <a:t>https://teach.com/blog/reasons-for-becoming-a-teacher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endParaRPr lang="en-US" sz="1200" b="1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0731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2941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100" y="624110"/>
            <a:ext cx="9561511" cy="304619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Why </a:t>
            </a:r>
            <a:r>
              <a:rPr lang="en-US" sz="8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do you want to teach?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2874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you want to teach?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You had a positive experience with a former teacher.</a:t>
            </a:r>
          </a:p>
          <a:p>
            <a:r>
              <a:rPr lang="en-US" sz="2400" dirty="0" smtClean="0"/>
              <a:t>You feel the life of a teacher is exciting.</a:t>
            </a:r>
          </a:p>
          <a:p>
            <a:r>
              <a:rPr lang="en-US" sz="2400" dirty="0" smtClean="0"/>
              <a:t>You want to help children grow and develop.</a:t>
            </a:r>
          </a:p>
          <a:p>
            <a:r>
              <a:rPr lang="en-US" sz="2400" dirty="0" smtClean="0"/>
              <a:t>You want to make a difference in the lives of your students.</a:t>
            </a:r>
          </a:p>
          <a:p>
            <a:r>
              <a:rPr lang="en-US" sz="2400" dirty="0"/>
              <a:t>You enjoy teaching your </a:t>
            </a:r>
            <a:r>
              <a:rPr lang="en-US" sz="2400" dirty="0" smtClean="0"/>
              <a:t>subject.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055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you want to teach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When </a:t>
            </a:r>
            <a:r>
              <a:rPr lang="en-US" sz="2400" dirty="0"/>
              <a:t>they see that you love the subject, </a:t>
            </a:r>
            <a:r>
              <a:rPr lang="en-US" sz="2400" dirty="0" smtClean="0"/>
              <a:t>students respond</a:t>
            </a:r>
            <a:endParaRPr lang="en-US" sz="2400" dirty="0"/>
          </a:p>
          <a:p>
            <a:r>
              <a:rPr lang="en-US" sz="2400" dirty="0" smtClean="0"/>
              <a:t>You </a:t>
            </a:r>
            <a:r>
              <a:rPr lang="en-US" sz="2400" dirty="0"/>
              <a:t>have a joy for teaching</a:t>
            </a:r>
          </a:p>
          <a:p>
            <a:r>
              <a:rPr lang="en-US" sz="2400" dirty="0"/>
              <a:t>The lifestyle appeals to you</a:t>
            </a:r>
          </a:p>
          <a:p>
            <a:r>
              <a:rPr lang="en-US" sz="2400" dirty="0"/>
              <a:t>You enjoy when students get excited about learning</a:t>
            </a:r>
          </a:p>
          <a:p>
            <a:r>
              <a:rPr lang="en-US" sz="2400" dirty="0" smtClean="0"/>
              <a:t>You </a:t>
            </a:r>
            <a:r>
              <a:rPr lang="en-US" sz="2400" dirty="0"/>
              <a:t>like helping students to learn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6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Teaching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1802886"/>
            <a:ext cx="3992732" cy="576262"/>
          </a:xfrm>
        </p:spPr>
        <p:txBody>
          <a:bodyPr/>
          <a:lstStyle/>
          <a:p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b="1" dirty="0" smtClean="0">
                <a:solidFill>
                  <a:srgbClr val="A53010"/>
                </a:solidFill>
              </a:rPr>
              <a:t>Benefits</a:t>
            </a:r>
            <a:r>
              <a:rPr lang="en-US" b="1" dirty="0" smtClean="0"/>
              <a:t>	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Competitive </a:t>
            </a:r>
            <a:r>
              <a:rPr lang="en-US" sz="2000" dirty="0" smtClean="0"/>
              <a:t>Salary </a:t>
            </a:r>
            <a:endParaRPr lang="en-US" sz="2000" dirty="0"/>
          </a:p>
          <a:p>
            <a:r>
              <a:rPr lang="en-US" sz="2000" dirty="0"/>
              <a:t>Insurance, retirement plan</a:t>
            </a:r>
          </a:p>
          <a:p>
            <a:r>
              <a:rPr lang="en-US" sz="2000" dirty="0"/>
              <a:t>Years of experience and additional degrees are used to determine salary also</a:t>
            </a:r>
          </a:p>
          <a:p>
            <a:endParaRPr lang="en-US" sz="1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7166957" y="1802886"/>
            <a:ext cx="3999001" cy="576262"/>
          </a:xfrm>
        </p:spPr>
        <p:txBody>
          <a:bodyPr/>
          <a:lstStyle/>
          <a:p>
            <a:r>
              <a:rPr lang="en-US" b="1" dirty="0" smtClean="0">
                <a:solidFill>
                  <a:srgbClr val="A53010"/>
                </a:solidFill>
              </a:rPr>
              <a:t>Challenges</a:t>
            </a:r>
            <a:endParaRPr lang="en-US" b="1" dirty="0">
              <a:solidFill>
                <a:srgbClr val="A5301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Work long </a:t>
            </a:r>
            <a:r>
              <a:rPr lang="en-US" sz="2000" dirty="0" smtClean="0"/>
              <a:t>hours </a:t>
            </a:r>
            <a:endParaRPr lang="en-US" sz="2000" dirty="0"/>
          </a:p>
          <a:p>
            <a:r>
              <a:rPr lang="en-US" sz="2000" dirty="0"/>
              <a:t>State testing as pressure to teaching</a:t>
            </a:r>
          </a:p>
          <a:p>
            <a:r>
              <a:rPr lang="en-US" sz="2000" dirty="0"/>
              <a:t>You must be able to integrate technology into the classroom</a:t>
            </a:r>
          </a:p>
          <a:p>
            <a:endParaRPr lang="en-US" sz="2000" dirty="0"/>
          </a:p>
        </p:txBody>
      </p:sp>
      <p:pic>
        <p:nvPicPr>
          <p:cNvPr id="2" name="Picture 1" descr="Monetary systems: Flat Money, Barter, Gift Economy | The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767" y="2125574"/>
            <a:ext cx="1277603" cy="958202"/>
          </a:xfrm>
          <a:prstGeom prst="rect">
            <a:avLst/>
          </a:prstGeom>
        </p:spPr>
      </p:pic>
      <p:pic>
        <p:nvPicPr>
          <p:cNvPr id="3" name="Picture 2" descr="Fierce Dandelions: Zen Time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4660" y="1903495"/>
            <a:ext cx="1117897" cy="111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32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uiExpand="1" build="p"/>
      <p:bldP spid="7" grpId="0" build="p"/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Society’s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Parents trust you with their children. You are influencing their children.</a:t>
            </a:r>
          </a:p>
          <a:p>
            <a:r>
              <a:rPr lang="en-US" sz="2400" dirty="0"/>
              <a:t>Teacher Competency and </a:t>
            </a:r>
            <a:r>
              <a:rPr lang="en-US" sz="2400" dirty="0" smtClean="0"/>
              <a:t>Effectiveness</a:t>
            </a:r>
          </a:p>
          <a:p>
            <a:r>
              <a:rPr lang="en-US" sz="2400" dirty="0" smtClean="0"/>
              <a:t>You </a:t>
            </a:r>
            <a:r>
              <a:rPr lang="en-US" sz="2400" dirty="0"/>
              <a:t>must know many instructional strategies, different resources to use, technology, and have good classroom management </a:t>
            </a:r>
            <a:r>
              <a:rPr lang="en-US" sz="2400" dirty="0" smtClean="0"/>
              <a:t>skills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714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Society’s Expectations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Know the content you are teaching</a:t>
            </a:r>
          </a:p>
          <a:p>
            <a:pPr lvl="1"/>
            <a:r>
              <a:rPr lang="en-US" sz="2400" dirty="0"/>
              <a:t>You need consistent professional development</a:t>
            </a:r>
          </a:p>
          <a:p>
            <a:pPr lvl="1"/>
            <a:r>
              <a:rPr lang="en-US" sz="2400" dirty="0"/>
              <a:t>Believe that all of your students can learn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974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Passion for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Passion for the Subject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Passion for the teaching/learning process</a:t>
            </a:r>
          </a:p>
          <a:p>
            <a:r>
              <a:rPr lang="en-US" sz="2400" dirty="0" smtClean="0"/>
              <a:t>Desire </a:t>
            </a:r>
            <a:r>
              <a:rPr lang="en-US" sz="2400" dirty="0"/>
              <a:t>to Serve</a:t>
            </a:r>
          </a:p>
          <a:p>
            <a:pPr marL="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847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 from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59% satisfied with teaching as a </a:t>
            </a:r>
            <a:r>
              <a:rPr lang="en-US" sz="2400" dirty="0" smtClean="0"/>
              <a:t>career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/>
              <a:t>75% plan to teach after </a:t>
            </a:r>
            <a:r>
              <a:rPr lang="en-US" sz="2400" dirty="0" smtClean="0"/>
              <a:t>retirement</a:t>
            </a:r>
            <a:endParaRPr lang="en-US" sz="2400" dirty="0"/>
          </a:p>
        </p:txBody>
      </p:sp>
      <p:pic>
        <p:nvPicPr>
          <p:cNvPr id="4" name="Picture 3" descr="Coursera | Azhar's Reflections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252" y="3117124"/>
            <a:ext cx="4572000" cy="33147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81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</TotalTime>
  <Words>376</Words>
  <Application>Microsoft Office PowerPoint</Application>
  <PresentationFormat>Widescreen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Teaching: Your Chosen Profession</vt:lpstr>
      <vt:lpstr> Why do you want to teach?</vt:lpstr>
      <vt:lpstr>Why do you want to teach?</vt:lpstr>
      <vt:lpstr>Why do you want to teach cont..</vt:lpstr>
      <vt:lpstr>Pros and Cons of Teaching</vt:lpstr>
      <vt:lpstr>Society’s expectations</vt:lpstr>
      <vt:lpstr>Society’s Expectations cont..</vt:lpstr>
      <vt:lpstr>Passion for Teaching</vt:lpstr>
      <vt:lpstr>Statistics from Teachers</vt:lpstr>
      <vt:lpstr>Teaching is one of the most direct ways to make an impact, and if you are driven by the desire to help those around you, being a teacher is an invaluable contribution.</vt:lpstr>
      <vt:lpstr>Teachers do more than teach, and their impact extends far beyond the classroom. As a teacher, you are more than just an educator: you are a mentor, a confidant and a friend. One of the most common reasons to become a teacher is to make a difference in the lives of as many students as you can.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Teaching: Your Chosen Profession</dc:title>
  <dc:creator>Ridgeview Baptist</dc:creator>
  <cp:lastModifiedBy>Ridgeview Baptist</cp:lastModifiedBy>
  <cp:revision>12</cp:revision>
  <dcterms:created xsi:type="dcterms:W3CDTF">2019-11-11T20:05:00Z</dcterms:created>
  <dcterms:modified xsi:type="dcterms:W3CDTF">2019-11-14T19:14:03Z</dcterms:modified>
</cp:coreProperties>
</file>