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5" r:id="rId3"/>
    <p:sldId id="266" r:id="rId4"/>
    <p:sldId id="267" r:id="rId5"/>
    <p:sldId id="271" r:id="rId6"/>
    <p:sldId id="270" r:id="rId7"/>
    <p:sldId id="272" r:id="rId8"/>
    <p:sldId id="273" r:id="rId9"/>
    <p:sldId id="258" r:id="rId10"/>
    <p:sldId id="259" r:id="rId11"/>
    <p:sldId id="262" r:id="rId12"/>
    <p:sldId id="26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9" r:id="rId23"/>
    <p:sldId id="283" r:id="rId24"/>
    <p:sldId id="286" r:id="rId25"/>
    <p:sldId id="284" r:id="rId26"/>
    <p:sldId id="285" r:id="rId27"/>
    <p:sldId id="26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0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0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6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79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98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91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D05FE4A-2ADC-4424-B1B9-2DCB250A56C7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1A575A1-7676-4E97-AF65-9CCDFAF7C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1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 Vertebrates and Invertebrates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Spider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Wolf spider oct 2006.jp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2" y="3497217"/>
            <a:ext cx="4509829" cy="3007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981489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2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Fox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Fox up a tre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8" y="3497217"/>
            <a:ext cx="4505329" cy="2976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950732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80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Turtle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Russian tortois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9" y="3497217"/>
            <a:ext cx="3685308" cy="2763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737978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55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5370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6753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61400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2909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4833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5343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9598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Jellyfish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Jellyfish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69" y="3497217"/>
            <a:ext cx="4461494" cy="29534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707228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4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760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hlinkClick r:id="rId2" action="ppaction://hlinksldjump"/>
              </a:rPr>
              <a:t>Correct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0799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hlinkClick r:id="rId2" action="ppaction://hlinksldjump"/>
              </a:rPr>
              <a:t>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60463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1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7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Incorrect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13352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Deer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Fawn-in-grass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87" y="3497217"/>
            <a:ext cx="4578413" cy="3090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885996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17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Cow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Cow-IMG 2050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3497217"/>
            <a:ext cx="4668981" cy="3002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976970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28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Goldfish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Common goldfish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3" y="3497217"/>
            <a:ext cx="5640335" cy="2758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732107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5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Cat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Golden tabby and white kitten n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7" y="3497217"/>
            <a:ext cx="4868764" cy="31195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821279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08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Worm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decomposer_chapman | Explore KCBIO's photos on Flick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7" y="3497217"/>
            <a:ext cx="4352338" cy="2820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5794453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43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Dog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759037" y="2173778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Golden Retriever Hund Do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3497217"/>
            <a:ext cx="4585854" cy="30495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00549" y="6023590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8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706580"/>
            <a:ext cx="9164782" cy="1724891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Rabbit</a:t>
            </a:r>
            <a:br>
              <a:rPr lang="en-US" sz="6600" dirty="0" smtClean="0"/>
            </a:b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426528" y="1769752"/>
            <a:ext cx="3249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 smtClean="0"/>
              <a:t>Vertebrate</a:t>
            </a:r>
          </a:p>
          <a:p>
            <a:pPr marL="342900" indent="-342900">
              <a:buAutoNum type="alphaUcPeriod"/>
            </a:pPr>
            <a:r>
              <a:rPr lang="en-US" sz="4000" dirty="0" smtClean="0"/>
              <a:t>Invertebrate</a:t>
            </a:r>
            <a:endParaRPr lang="en-US" sz="4000" dirty="0"/>
          </a:p>
        </p:txBody>
      </p:sp>
      <p:pic>
        <p:nvPicPr>
          <p:cNvPr id="4" name="Picture 3" descr="File:European Rabbit, Lake District, UK - August 2011.jp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1" y="3093191"/>
            <a:ext cx="5215993" cy="33318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09577" y="5901798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 action="ppaction://hlinksldjump"/>
              </a:rPr>
              <a:t>Answer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35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70</TotalTime>
  <Words>63</Words>
  <Application>Microsoft Office PowerPoint</Application>
  <PresentationFormat>Widescreen</PresentationFormat>
  <Paragraphs>60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Rockwell</vt:lpstr>
      <vt:lpstr>Rockwell Condensed</vt:lpstr>
      <vt:lpstr>Wingdings</vt:lpstr>
      <vt:lpstr>Wood Type</vt:lpstr>
      <vt:lpstr> Vertebrates and Invertebrates</vt:lpstr>
      <vt:lpstr>Jellyfish</vt:lpstr>
      <vt:lpstr>Deer</vt:lpstr>
      <vt:lpstr>Cow</vt:lpstr>
      <vt:lpstr>Goldfish</vt:lpstr>
      <vt:lpstr>Cat</vt:lpstr>
      <vt:lpstr>Worm</vt:lpstr>
      <vt:lpstr>Dog</vt:lpstr>
      <vt:lpstr>Rabbit </vt:lpstr>
      <vt:lpstr>Spider</vt:lpstr>
      <vt:lpstr>Fox</vt:lpstr>
      <vt:lpstr>Turtle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correct</vt:lpstr>
      <vt:lpstr>Incorrect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Ridgeview Baptist</dc:creator>
  <cp:lastModifiedBy>Ridgeview Baptist</cp:lastModifiedBy>
  <cp:revision>8</cp:revision>
  <dcterms:created xsi:type="dcterms:W3CDTF">2019-11-11T01:06:36Z</dcterms:created>
  <dcterms:modified xsi:type="dcterms:W3CDTF">2019-11-11T02:17:35Z</dcterms:modified>
</cp:coreProperties>
</file>