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E44-FC26-46FA-B89B-FDC0F198C0E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E845-3A8D-4A3B-A4C7-5BE49E701D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26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E44-FC26-46FA-B89B-FDC0F198C0E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E845-3A8D-4A3B-A4C7-5BE49E70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E44-FC26-46FA-B89B-FDC0F198C0E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E845-3A8D-4A3B-A4C7-5BE49E70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E44-FC26-46FA-B89B-FDC0F198C0E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E845-3A8D-4A3B-A4C7-5BE49E70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0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E44-FC26-46FA-B89B-FDC0F198C0E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E845-3A8D-4A3B-A4C7-5BE49E701D5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01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E44-FC26-46FA-B89B-FDC0F198C0E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E845-3A8D-4A3B-A4C7-5BE49E70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E44-FC26-46FA-B89B-FDC0F198C0E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E845-3A8D-4A3B-A4C7-5BE49E70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2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E44-FC26-46FA-B89B-FDC0F198C0E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E845-3A8D-4A3B-A4C7-5BE49E70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E44-FC26-46FA-B89B-FDC0F198C0E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E845-3A8D-4A3B-A4C7-5BE49E70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9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BB3E44-FC26-46FA-B89B-FDC0F198C0E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80E845-3A8D-4A3B-A4C7-5BE49E70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E44-FC26-46FA-B89B-FDC0F198C0E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E845-3A8D-4A3B-A4C7-5BE49E70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BB3E44-FC26-46FA-B89B-FDC0F198C0E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80E845-3A8D-4A3B-A4C7-5BE49E701D5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6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Money</a:t>
            </a:r>
            <a:endParaRPr lang="en-US" sz="9600" dirty="0"/>
          </a:p>
        </p:txBody>
      </p:sp>
      <p:pic>
        <p:nvPicPr>
          <p:cNvPr id="4" name="Content Placeholder 3" descr="6 Simple Ways to Save Money (and be Green too) | Holistic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88738"/>
            <a:ext cx="6766560" cy="3641061"/>
          </a:xfrm>
        </p:spPr>
      </p:pic>
    </p:spTree>
    <p:extLst>
      <p:ext uri="{BB962C8B-B14F-4D97-AF65-F5344CB8AC3E}">
        <p14:creationId xmlns:p14="http://schemas.microsoft.com/office/powerpoint/2010/main" val="220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Fifty dollar Bill                                    $50.00</a:t>
            </a:r>
            <a:endParaRPr lang="en-US" sz="3600" dirty="0"/>
          </a:p>
        </p:txBody>
      </p:sp>
      <p:pic>
        <p:nvPicPr>
          <p:cNvPr id="4" name="Picture 3" descr="File:US50dollarbill-Series 2006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95" y="1049318"/>
            <a:ext cx="6896970" cy="29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7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ONE HUNDRED DOLLAR BILL                                  $100.00</a:t>
            </a:r>
            <a:endParaRPr lang="en-US" sz="3600" dirty="0"/>
          </a:p>
        </p:txBody>
      </p:sp>
      <p:pic>
        <p:nvPicPr>
          <p:cNvPr id="4" name="Content Placeholder 3" descr="File:Usdollar100front.jpg - Wikipedi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47" y="2080513"/>
            <a:ext cx="7304665" cy="3070019"/>
          </a:xfrm>
        </p:spPr>
      </p:pic>
    </p:spTree>
    <p:extLst>
      <p:ext uri="{BB962C8B-B14F-4D97-AF65-F5344CB8AC3E}">
        <p14:creationId xmlns:p14="http://schemas.microsoft.com/office/powerpoint/2010/main" val="50426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Penny				                                    .01				</a:t>
            </a:r>
            <a:endParaRPr lang="en-US" sz="3600" dirty="0"/>
          </a:p>
        </p:txBody>
      </p:sp>
      <p:pic>
        <p:nvPicPr>
          <p:cNvPr id="6" name="Picture 5" descr="File:2009Centobverse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16" y="457200"/>
            <a:ext cx="3779927" cy="37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5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4"/>
            <a:ext cx="10476411" cy="14376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NICKEL                                                                                     .05	</a:t>
            </a:r>
            <a:endParaRPr lang="en-US" sz="3600" dirty="0"/>
          </a:p>
        </p:txBody>
      </p:sp>
      <p:pic>
        <p:nvPicPr>
          <p:cNvPr id="4" name="Content Placeholder 3" descr="Captain Jack Makes Port: In God We Trus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21" y="2129246"/>
            <a:ext cx="4575117" cy="3434606"/>
          </a:xfrm>
        </p:spPr>
      </p:pic>
    </p:spTree>
    <p:extLst>
      <p:ext uri="{BB962C8B-B14F-4D97-AF65-F5344CB8AC3E}">
        <p14:creationId xmlns:p14="http://schemas.microsoft.com/office/powerpoint/2010/main" val="376291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Dime		 	</a:t>
            </a:r>
            <a:r>
              <a:rPr lang="en-US" sz="3600" dirty="0"/>
              <a:t> </a:t>
            </a:r>
            <a:r>
              <a:rPr lang="en-US" sz="3600" dirty="0" smtClean="0"/>
              <a:t>                                          .10			</a:t>
            </a:r>
            <a:endParaRPr lang="en-US" sz="3600" dirty="0"/>
          </a:p>
        </p:txBody>
      </p:sp>
      <p:pic>
        <p:nvPicPr>
          <p:cNvPr id="4" name="Picture 3" descr="File:2005 Dime Obv Unc P.pn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93" y="902217"/>
            <a:ext cx="3298780" cy="32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2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QUARTER                                                                              .25                             </a:t>
            </a:r>
            <a:endParaRPr lang="en-US" sz="3600" dirty="0"/>
          </a:p>
        </p:txBody>
      </p:sp>
      <p:pic>
        <p:nvPicPr>
          <p:cNvPr id="4" name="Content Placeholder 3" descr="Rail: Heads We Win, Tails You Lose - Tax Foundation of Hawai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1" y="2146074"/>
            <a:ext cx="3735977" cy="3735977"/>
          </a:xfrm>
        </p:spPr>
      </p:pic>
    </p:spTree>
    <p:extLst>
      <p:ext uri="{BB962C8B-B14F-4D97-AF65-F5344CB8AC3E}">
        <p14:creationId xmlns:p14="http://schemas.microsoft.com/office/powerpoint/2010/main" val="36485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One dollar bill						$ 1.00		</a:t>
            </a:r>
            <a:endParaRPr lang="en-US" sz="3600" dirty="0"/>
          </a:p>
        </p:txBody>
      </p:sp>
      <p:pic>
        <p:nvPicPr>
          <p:cNvPr id="4" name="Picture 3" descr="Bitcoin vs USD vs Gold: Here's Why Bitcoin Wi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995781"/>
            <a:ext cx="6949440" cy="309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8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FIVE DOLLAR BILL                                                           $5.00        </a:t>
            </a:r>
            <a:endParaRPr lang="en-US" sz="3600" dirty="0"/>
          </a:p>
        </p:txBody>
      </p:sp>
      <p:pic>
        <p:nvPicPr>
          <p:cNvPr id="4" name="Content Placeholder 3" descr="File:5dollarbill.jp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40" y="2394903"/>
            <a:ext cx="7005479" cy="2977177"/>
          </a:xfrm>
        </p:spPr>
      </p:pic>
    </p:spTree>
    <p:extLst>
      <p:ext uri="{BB962C8B-B14F-4D97-AF65-F5344CB8AC3E}">
        <p14:creationId xmlns:p14="http://schemas.microsoft.com/office/powerpoint/2010/main" val="262852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Ten dollar bill						$10.00</a:t>
            </a:r>
            <a:endParaRPr lang="en-US" sz="3600" dirty="0"/>
          </a:p>
        </p:txBody>
      </p:sp>
      <p:pic>
        <p:nvPicPr>
          <p:cNvPr id="4" name="Picture 3" descr="File:US $10 Series 2003 obverse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89" y="1145743"/>
            <a:ext cx="6674032" cy="28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TWENTY DOLLAR BILL                                                $20.00</a:t>
            </a:r>
            <a:endParaRPr lang="en-US" sz="3600" dirty="0"/>
          </a:p>
        </p:txBody>
      </p:sp>
      <p:pic>
        <p:nvPicPr>
          <p:cNvPr id="4" name="Content Placeholder 3" descr="United States twenty-dollar bill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50" y="2244398"/>
            <a:ext cx="6903099" cy="2945322"/>
          </a:xfrm>
        </p:spPr>
      </p:pic>
    </p:spTree>
    <p:extLst>
      <p:ext uri="{BB962C8B-B14F-4D97-AF65-F5344CB8AC3E}">
        <p14:creationId xmlns:p14="http://schemas.microsoft.com/office/powerpoint/2010/main" val="25041954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</TotalTime>
  <Words>37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Money</vt:lpstr>
      <vt:lpstr> </vt:lpstr>
      <vt:lpstr>NICKEL                                                                                     .05 </vt:lpstr>
      <vt:lpstr>   </vt:lpstr>
      <vt:lpstr>QUARTER                                                                              .25                             </vt:lpstr>
      <vt:lpstr>PowerPoint Presentation</vt:lpstr>
      <vt:lpstr>FIVE DOLLAR BILL                                                           $5.00        </vt:lpstr>
      <vt:lpstr>PowerPoint Presentation</vt:lpstr>
      <vt:lpstr>TWENTY DOLLAR BILL                                                $20.00</vt:lpstr>
      <vt:lpstr>PowerPoint Presentation</vt:lpstr>
      <vt:lpstr>ONE HUNDRED DOLLAR BILL                                  $100.00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Ridgeview Baptist</dc:creator>
  <cp:lastModifiedBy>Ridgeview Baptist</cp:lastModifiedBy>
  <cp:revision>6</cp:revision>
  <dcterms:created xsi:type="dcterms:W3CDTF">2019-11-14T18:29:12Z</dcterms:created>
  <dcterms:modified xsi:type="dcterms:W3CDTF">2019-11-14T19:07:32Z</dcterms:modified>
</cp:coreProperties>
</file>