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4" r:id="rId4"/>
    <p:sldId id="261" r:id="rId5"/>
    <p:sldId id="265" r:id="rId6"/>
    <p:sldId id="258" r:id="rId7"/>
    <p:sldId id="266" r:id="rId8"/>
    <p:sldId id="259" r:id="rId9"/>
    <p:sldId id="267" r:id="rId10"/>
    <p:sldId id="260" r:id="rId11"/>
    <p:sldId id="268" r:id="rId12"/>
    <p:sldId id="262" r:id="rId13"/>
    <p:sldId id="263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/>
    <p:restoredTop sz="94595"/>
  </p:normalViewPr>
  <p:slideViewPr>
    <p:cSldViewPr snapToGrid="0" snapToObjects="1">
      <p:cViewPr varScale="1">
        <p:scale>
          <a:sx n="56" d="100"/>
          <a:sy n="56" d="100"/>
        </p:scale>
        <p:origin x="208" y="1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116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03C50-F6AA-D44F-8172-1611D8D389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4556F-6B4F-AD44-A6BD-7951AE4C95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188B3-1A40-124D-8735-737E923B4F8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2D9C1-24B4-BB45-B404-D4490817BA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696D5-1684-D84B-8E92-7295F8810F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D8DB9-99ED-6349-A4F7-409E7012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167CE-EFC3-E94F-8375-4180FDBF863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2EA7-E697-1843-94BD-8B34C6C14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5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02EA7-E697-1843-94BD-8B34C6C144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2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10EDC8D-E3CE-3A4B-9B24-3A3EF2230AE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94F7290-9782-E947-8C74-FD4978ED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9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C8D-E3CE-3A4B-9B24-3A3EF2230AE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290-9782-E947-8C74-FD4978ED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10EDC8D-E3CE-3A4B-9B24-3A3EF2230AE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94F7290-9782-E947-8C74-FD4978ED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3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C8D-E3CE-3A4B-9B24-3A3EF2230AE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290-9782-E947-8C74-FD4978ED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8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10EDC8D-E3CE-3A4B-9B24-3A3EF2230AE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94F7290-9782-E947-8C74-FD4978ED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10EDC8D-E3CE-3A4B-9B24-3A3EF2230AE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94F7290-9782-E947-8C74-FD4978ED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10EDC8D-E3CE-3A4B-9B24-3A3EF2230AE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94F7290-9782-E947-8C74-FD4978ED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3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C8D-E3CE-3A4B-9B24-3A3EF2230AE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290-9782-E947-8C74-FD4978ED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9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10EDC8D-E3CE-3A4B-9B24-3A3EF2230AE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94F7290-9782-E947-8C74-FD4978ED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C8D-E3CE-3A4B-9B24-3A3EF2230AE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290-9782-E947-8C74-FD4978ED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0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10EDC8D-E3CE-3A4B-9B24-3A3EF2230AE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94F7290-9782-E947-8C74-FD4978ED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7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EDC8D-E3CE-3A4B-9B24-3A3EF2230AE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7290-9782-E947-8C74-FD4978ED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3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E8BD-E340-324D-B973-7C3B0D490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United States of America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9D04E-5DB2-D44A-B619-CFD8A1B74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States, National Monuments &amp; Patriotic Songs</a:t>
            </a:r>
          </a:p>
        </p:txBody>
      </p:sp>
    </p:spTree>
    <p:extLst>
      <p:ext uri="{BB962C8B-B14F-4D97-AF65-F5344CB8AC3E}">
        <p14:creationId xmlns:p14="http://schemas.microsoft.com/office/powerpoint/2010/main" val="406412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8A55-8088-5249-9EE3-681FC44D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the state!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D9FB79-3F2D-3F45-AB01-9C3F1D2F1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1698" y="1297475"/>
            <a:ext cx="4621756" cy="456134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BDEDD1-8920-A04D-A8CC-9FFB9C7C41AB}"/>
              </a:ext>
            </a:extLst>
          </p:cNvPr>
          <p:cNvSpPr/>
          <p:nvPr/>
        </p:nvSpPr>
        <p:spPr>
          <a:xfrm>
            <a:off x="5015693" y="4806367"/>
            <a:ext cx="3436883" cy="44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8C2ACC-2C37-1649-8AE1-6EF7B60AC2DA}"/>
              </a:ext>
            </a:extLst>
          </p:cNvPr>
          <p:cNvSpPr/>
          <p:nvPr/>
        </p:nvSpPr>
        <p:spPr>
          <a:xfrm>
            <a:off x="5015693" y="5711832"/>
            <a:ext cx="3436883" cy="44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15150-BF3E-3E4C-BF72-FA8511504A10}"/>
              </a:ext>
            </a:extLst>
          </p:cNvPr>
          <p:cNvSpPr txBox="1"/>
          <p:nvPr/>
        </p:nvSpPr>
        <p:spPr>
          <a:xfrm>
            <a:off x="5150069" y="4806367"/>
            <a:ext cx="33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hlinkshowjump?jump=nextslide"/>
              </a:rPr>
              <a:t>Alaska</a:t>
            </a:r>
            <a:endParaRPr lang="en-US" dirty="0"/>
          </a:p>
        </p:txBody>
      </p:sp>
      <p:sp>
        <p:nvSpPr>
          <p:cNvPr id="7" name="TextBox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3922DE-74F6-0649-B4AC-92D0834C8AE9}"/>
              </a:ext>
            </a:extLst>
          </p:cNvPr>
          <p:cNvSpPr txBox="1"/>
          <p:nvPr/>
        </p:nvSpPr>
        <p:spPr>
          <a:xfrm>
            <a:off x="5015693" y="5711832"/>
            <a:ext cx="3436883" cy="38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hlinkshowjump?jump=nextslide"/>
              </a:rPr>
              <a:t>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C16D-4096-DF4F-B021-7F89A39D0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state is Texas.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EAEB3-23C5-0944-9F44-B6A33B5DA2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7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9DC50B-869B-7B4B-A3DB-F5F04D85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5"/>
            <a:ext cx="3654569" cy="3102424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300" dirty="0"/>
              <a:t>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4C2D6B-3470-604F-8183-1B1817853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0110" y="320040"/>
            <a:ext cx="4514621" cy="6227064"/>
          </a:xfrm>
          <a:prstGeom prst="rect">
            <a:avLst/>
          </a:prstGeom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5EE5DD-5400-5B4A-8677-2D54E89ACCAE}"/>
              </a:ext>
            </a:extLst>
          </p:cNvPr>
          <p:cNvSpPr txBox="1"/>
          <p:nvPr/>
        </p:nvSpPr>
        <p:spPr>
          <a:xfrm>
            <a:off x="895415" y="1290909"/>
            <a:ext cx="36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Statue of Liberty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8BEDE-F109-074F-BAA7-31B51D1AECCB}"/>
              </a:ext>
            </a:extLst>
          </p:cNvPr>
          <p:cNvSpPr txBox="1"/>
          <p:nvPr/>
        </p:nvSpPr>
        <p:spPr>
          <a:xfrm>
            <a:off x="958943" y="2115610"/>
            <a:ext cx="34048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Location: New Your Harbor</a:t>
            </a:r>
          </a:p>
          <a:p>
            <a:r>
              <a:rPr lang="en-US" sz="2400" dirty="0">
                <a:solidFill>
                  <a:schemeClr val="bg1"/>
                </a:solidFill>
              </a:rPr>
              <a:t>Date: Oct. 28,1886</a:t>
            </a:r>
          </a:p>
          <a:p>
            <a:r>
              <a:rPr lang="en-US" sz="2400" dirty="0">
                <a:solidFill>
                  <a:schemeClr val="bg1"/>
                </a:solidFill>
              </a:rPr>
              <a:t>A gift from the people of France to the people of America.</a:t>
            </a:r>
          </a:p>
          <a:p>
            <a:r>
              <a:rPr lang="en-US" sz="2400" dirty="0">
                <a:solidFill>
                  <a:schemeClr val="bg1"/>
                </a:solidFill>
              </a:rPr>
              <a:t>Designed by: Frédéric Auguste Bartholdi</a:t>
            </a:r>
          </a:p>
        </p:txBody>
      </p:sp>
    </p:spTree>
    <p:extLst>
      <p:ext uri="{BB962C8B-B14F-4D97-AF65-F5344CB8AC3E}">
        <p14:creationId xmlns:p14="http://schemas.microsoft.com/office/powerpoint/2010/main" val="298136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7459-BD6F-EC47-A421-E642CA7D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555913"/>
            <a:ext cx="3498979" cy="2250453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Location: on the National Mall  In Washington DC.</a:t>
            </a:r>
            <a:br>
              <a:rPr lang="en-US" sz="2400" dirty="0"/>
            </a:br>
            <a:r>
              <a:rPr lang="en-US" sz="2400" dirty="0"/>
              <a:t>Date:  Oct. 15, 1966</a:t>
            </a:r>
            <a:br>
              <a:rPr lang="en-US" sz="2400" dirty="0"/>
            </a:br>
            <a:r>
              <a:rPr lang="en-US" sz="2400" dirty="0"/>
              <a:t>Height: 555 ft.</a:t>
            </a:r>
            <a:br>
              <a:rPr lang="en-US" sz="2400" dirty="0"/>
            </a:br>
            <a:r>
              <a:rPr lang="en-US" sz="2400" dirty="0"/>
              <a:t>Area: 106.01 acres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E5E96FC-8050-5947-AB33-D097A3B42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8662" y="726089"/>
            <a:ext cx="5704114" cy="5704114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6E3FE0-C684-7048-8373-37F8BB5D4D29}"/>
              </a:ext>
            </a:extLst>
          </p:cNvPr>
          <p:cNvSpPr txBox="1"/>
          <p:nvPr/>
        </p:nvSpPr>
        <p:spPr>
          <a:xfrm>
            <a:off x="888631" y="1778000"/>
            <a:ext cx="349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Washington Monument</a:t>
            </a:r>
          </a:p>
        </p:txBody>
      </p:sp>
    </p:spTree>
    <p:extLst>
      <p:ext uri="{BB962C8B-B14F-4D97-AF65-F5344CB8AC3E}">
        <p14:creationId xmlns:p14="http://schemas.microsoft.com/office/powerpoint/2010/main" val="241924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C028F-1422-C84D-8E6F-D265EA6C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Old Flag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2E17-7296-EB4F-9F3E-DBE05EA6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You're a grand old flag</a:t>
            </a:r>
            <a:br>
              <a:rPr lang="en-US" sz="2400" dirty="0"/>
            </a:br>
            <a:r>
              <a:rPr lang="en-US" sz="2400" dirty="0"/>
              <a:t>You're a high-flying flag</a:t>
            </a:r>
            <a:br>
              <a:rPr lang="en-US" sz="2400" dirty="0"/>
            </a:br>
            <a:r>
              <a:rPr lang="en-US" sz="2400" dirty="0"/>
              <a:t>And forever in peace may you wave</a:t>
            </a:r>
            <a:br>
              <a:rPr lang="en-US" sz="2400" dirty="0"/>
            </a:br>
            <a:r>
              <a:rPr lang="en-US" sz="2400" dirty="0"/>
              <a:t>You're the emblem of</a:t>
            </a:r>
            <a:br>
              <a:rPr lang="en-US" sz="2400" dirty="0"/>
            </a:br>
            <a:r>
              <a:rPr lang="en-US" sz="2400" dirty="0"/>
              <a:t>The land I love</a:t>
            </a:r>
            <a:br>
              <a:rPr lang="en-US" sz="2400" dirty="0"/>
            </a:br>
            <a:r>
              <a:rPr lang="en-US" sz="2400" dirty="0"/>
              <a:t>The home of the free and the brave</a:t>
            </a:r>
            <a:br>
              <a:rPr lang="en-US" sz="2400" dirty="0"/>
            </a:br>
            <a:r>
              <a:rPr lang="en-US" sz="2400" dirty="0" err="1"/>
              <a:t>Ev'ry</a:t>
            </a:r>
            <a:r>
              <a:rPr lang="en-US" sz="2400" dirty="0"/>
              <a:t> heart beats true</a:t>
            </a:r>
            <a:br>
              <a:rPr lang="en-US" sz="2400" dirty="0"/>
            </a:br>
            <a:r>
              <a:rPr lang="en-US" sz="2400" dirty="0"/>
              <a:t>Under red, white and blue</a:t>
            </a:r>
            <a:br>
              <a:rPr lang="en-US" sz="2400" dirty="0"/>
            </a:br>
            <a:r>
              <a:rPr lang="en-US" sz="2400" dirty="0"/>
              <a:t>Where there's never a boast or brag</a:t>
            </a:r>
            <a:br>
              <a:rPr lang="en-US" sz="2400" dirty="0"/>
            </a:br>
            <a:r>
              <a:rPr lang="en-US" sz="2400" dirty="0"/>
              <a:t>But should old acquaintance be forgot</a:t>
            </a:r>
            <a:br>
              <a:rPr lang="en-US" sz="2400" dirty="0"/>
            </a:br>
            <a:r>
              <a:rPr lang="en-US" sz="2400" dirty="0"/>
              <a:t>Keep your eye on the grand old flag</a:t>
            </a:r>
          </a:p>
        </p:txBody>
      </p:sp>
    </p:spTree>
    <p:extLst>
      <p:ext uri="{BB962C8B-B14F-4D97-AF65-F5344CB8AC3E}">
        <p14:creationId xmlns:p14="http://schemas.microsoft.com/office/powerpoint/2010/main" val="214920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06E2-847B-B849-8F7D-FC799D93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Country Tis of Thee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34497-66A9-CF4E-B6B7-11417975C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My country, 'tis of thee,</a:t>
            </a:r>
            <a:br>
              <a:rPr lang="en-US" sz="3200" dirty="0"/>
            </a:br>
            <a:r>
              <a:rPr lang="en-US" sz="3200" dirty="0"/>
              <a:t>Sweet land of liberty,</a:t>
            </a:r>
            <a:br>
              <a:rPr lang="en-US" sz="3200" dirty="0"/>
            </a:br>
            <a:r>
              <a:rPr lang="en-US" sz="3200" dirty="0"/>
              <a:t>Of thee I sing;</a:t>
            </a:r>
            <a:br>
              <a:rPr lang="en-US" sz="3200" dirty="0"/>
            </a:br>
            <a:r>
              <a:rPr lang="en-US" sz="3200" dirty="0"/>
              <a:t>Land where my fathers died,</a:t>
            </a:r>
            <a:br>
              <a:rPr lang="en-US" sz="3200" dirty="0"/>
            </a:br>
            <a:r>
              <a:rPr lang="en-US" sz="3200" dirty="0"/>
              <a:t>Land of the pilgrims' pride,</a:t>
            </a:r>
            <a:br>
              <a:rPr lang="en-US" sz="3200" dirty="0"/>
            </a:br>
            <a:r>
              <a:rPr lang="en-US" sz="3200" dirty="0"/>
              <a:t>From </a:t>
            </a:r>
            <a:r>
              <a:rPr lang="en-US" sz="3200" dirty="0" err="1"/>
              <a:t>ev'ry</a:t>
            </a:r>
            <a:r>
              <a:rPr lang="en-US" sz="3200" dirty="0"/>
              <a:t> mountainside</a:t>
            </a:r>
            <a:br>
              <a:rPr lang="en-US" sz="3200" dirty="0"/>
            </a:br>
            <a:r>
              <a:rPr lang="en-US" sz="3200" dirty="0"/>
              <a:t>Let freedom ring!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4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D769-9EDA-AC42-B7BE-7F02FA89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the State!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3B96DD-7240-2442-9229-6C46BFAA0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5657" y="289001"/>
            <a:ext cx="4960999" cy="382817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935229-F886-0542-834E-4697D11ABD20}"/>
              </a:ext>
            </a:extLst>
          </p:cNvPr>
          <p:cNvSpPr/>
          <p:nvPr/>
        </p:nvSpPr>
        <p:spPr>
          <a:xfrm>
            <a:off x="5993177" y="4364053"/>
            <a:ext cx="4043190" cy="366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" action="ppaction://hlinkshowjump?jump=nextslide"/>
              </a:rPr>
              <a:t>Tennessee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CBF94-3D7A-1140-9274-E6004CEA46D2}"/>
              </a:ext>
            </a:extLst>
          </p:cNvPr>
          <p:cNvSpPr/>
          <p:nvPr/>
        </p:nvSpPr>
        <p:spPr>
          <a:xfrm>
            <a:off x="5993177" y="5005165"/>
            <a:ext cx="4043190" cy="366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7D5508-4FD3-5A4B-9DD8-03D6496D1B6D}"/>
              </a:ext>
            </a:extLst>
          </p:cNvPr>
          <p:cNvSpPr txBox="1"/>
          <p:nvPr/>
        </p:nvSpPr>
        <p:spPr>
          <a:xfrm>
            <a:off x="5993177" y="4944326"/>
            <a:ext cx="373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" action="ppaction://hlinkshowjump?jump=nextslide"/>
              </a:rPr>
              <a:t>Arkansas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0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D8B7-921D-614F-8EF3-3AD3A21B5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state is Arkansas!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BC75D-AB59-CB44-A429-4D3294BD6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4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75D8-5C14-EE48-ADD3-327666A1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the state!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C1FAC0-35DC-B044-884F-B46E6BB9F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4900" y="457200"/>
            <a:ext cx="4971468" cy="497146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877810-94A8-A24F-9C33-59D486CF97F4}"/>
              </a:ext>
            </a:extLst>
          </p:cNvPr>
          <p:cNvSpPr/>
          <p:nvPr/>
        </p:nvSpPr>
        <p:spPr>
          <a:xfrm>
            <a:off x="6547945" y="4806367"/>
            <a:ext cx="3436883" cy="44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2E287-E6B4-0C4D-9118-6665100A4829}"/>
              </a:ext>
            </a:extLst>
          </p:cNvPr>
          <p:cNvSpPr/>
          <p:nvPr/>
        </p:nvSpPr>
        <p:spPr>
          <a:xfrm>
            <a:off x="6547945" y="5428668"/>
            <a:ext cx="3436883" cy="44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" action="ppaction://hlinkshowjump?jump=nextslide"/>
              </a:rPr>
              <a:t>Montana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5504E-78F2-8748-A3A8-FF286FA0F0C5}"/>
              </a:ext>
            </a:extLst>
          </p:cNvPr>
          <p:cNvSpPr txBox="1"/>
          <p:nvPr/>
        </p:nvSpPr>
        <p:spPr>
          <a:xfrm>
            <a:off x="6547945" y="4806367"/>
            <a:ext cx="343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" action="ppaction://hlinkshowjump?jump=nextslide"/>
              </a:rPr>
              <a:t>Wyoming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4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4E96-5C24-2140-9A2D-2C4C14406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state is Montana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AD4AD-0B83-5D47-8B7D-09E7D219A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4352-2253-0145-91E3-66797FCB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the state?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DBE0DE-C3D8-0D4E-8811-0B66E08EC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761" y="1790470"/>
            <a:ext cx="3867759" cy="391570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EC02E1-DBE1-7C40-A516-3CF95532F353}"/>
              </a:ext>
            </a:extLst>
          </p:cNvPr>
          <p:cNvSpPr/>
          <p:nvPr/>
        </p:nvSpPr>
        <p:spPr>
          <a:xfrm>
            <a:off x="5449614" y="4806367"/>
            <a:ext cx="3436883" cy="44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1AB1B-14C7-694E-9915-F82A99F7EDE9}"/>
              </a:ext>
            </a:extLst>
          </p:cNvPr>
          <p:cNvSpPr/>
          <p:nvPr/>
        </p:nvSpPr>
        <p:spPr>
          <a:xfrm>
            <a:off x="5449614" y="5706176"/>
            <a:ext cx="3436883" cy="44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33985-B27C-C144-B823-155077AC357E}"/>
              </a:ext>
            </a:extLst>
          </p:cNvPr>
          <p:cNvSpPr txBox="1"/>
          <p:nvPr/>
        </p:nvSpPr>
        <p:spPr>
          <a:xfrm>
            <a:off x="5570483" y="4806367"/>
            <a:ext cx="317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hlinkshowjump?jump=nextslide"/>
              </a:rPr>
              <a:t>Florida</a:t>
            </a:r>
            <a:endParaRPr lang="en-US" dirty="0"/>
          </a:p>
        </p:txBody>
      </p:sp>
      <p:sp>
        <p:nvSpPr>
          <p:cNvPr id="7" name="TextBox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095C09-7A46-C940-8A19-ECF4C3A7FB7D}"/>
              </a:ext>
            </a:extLst>
          </p:cNvPr>
          <p:cNvSpPr txBox="1"/>
          <p:nvPr/>
        </p:nvSpPr>
        <p:spPr>
          <a:xfrm>
            <a:off x="5449614" y="5745912"/>
            <a:ext cx="317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hlinkshowjump?jump=nextslide"/>
              </a:rPr>
              <a:t>New Hampshire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1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0055-7F58-724C-8DCA-8F9B404E1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state is Florida.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3C486-24A6-9C46-BDEF-0454F7BC3E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B9B5-FBF7-9847-A7EB-0E3C7079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the State!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23677E-6175-7D46-A521-20EB53B65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0783" y="1301976"/>
            <a:ext cx="3241788" cy="392151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41A955-5F05-FE42-AAB1-F488ED9D2BA1}"/>
              </a:ext>
            </a:extLst>
          </p:cNvPr>
          <p:cNvSpPr/>
          <p:nvPr/>
        </p:nvSpPr>
        <p:spPr>
          <a:xfrm>
            <a:off x="5174793" y="4806367"/>
            <a:ext cx="3436883" cy="44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C8B02F-1DDE-5042-8675-264D6B23C4FD}"/>
              </a:ext>
            </a:extLst>
          </p:cNvPr>
          <p:cNvSpPr/>
          <p:nvPr/>
        </p:nvSpPr>
        <p:spPr>
          <a:xfrm>
            <a:off x="5174792" y="5631430"/>
            <a:ext cx="3436883" cy="44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BD528-43B5-1B49-B642-EC1E46A77999}"/>
              </a:ext>
            </a:extLst>
          </p:cNvPr>
          <p:cNvSpPr txBox="1"/>
          <p:nvPr/>
        </p:nvSpPr>
        <p:spPr>
          <a:xfrm>
            <a:off x="5370786" y="4806367"/>
            <a:ext cx="306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hlinkshowjump?jump=nextslide"/>
              </a:rPr>
              <a:t>California</a:t>
            </a:r>
            <a:endParaRPr lang="en-US" dirty="0"/>
          </a:p>
        </p:txBody>
      </p:sp>
      <p:sp>
        <p:nvSpPr>
          <p:cNvPr id="7" name="TextBox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085702-5D7E-BD4F-991E-E81903337856}"/>
              </a:ext>
            </a:extLst>
          </p:cNvPr>
          <p:cNvSpPr txBox="1"/>
          <p:nvPr/>
        </p:nvSpPr>
        <p:spPr>
          <a:xfrm>
            <a:off x="5370785" y="5696607"/>
            <a:ext cx="306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hlinkshowjump?jump=nextslide"/>
              </a:rPr>
              <a:t>New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4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6B72-1577-F645-9163-0732DC2A4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state is California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A7828-C549-8147-A603-8351199C0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2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Custom 2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0432FF"/>
      </a:hlink>
      <a:folHlink>
        <a:srgbClr val="FEFFFF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{795D65AF-2332-4A4D-8ABD-A3A0326B277B}tf16401369</Template>
  <TotalTime>934</TotalTime>
  <Words>129</Words>
  <Application>Microsoft Macintosh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Rockwell</vt:lpstr>
      <vt:lpstr>Wingdings</vt:lpstr>
      <vt:lpstr>Atlas</vt:lpstr>
      <vt:lpstr>United States of America</vt:lpstr>
      <vt:lpstr>Name the State!</vt:lpstr>
      <vt:lpstr>The state is Arkansas!</vt:lpstr>
      <vt:lpstr>Name the state!</vt:lpstr>
      <vt:lpstr>The state is Montana</vt:lpstr>
      <vt:lpstr>Name the state?</vt:lpstr>
      <vt:lpstr>The state is Florida.</vt:lpstr>
      <vt:lpstr>Name the State!</vt:lpstr>
      <vt:lpstr>The state is California</vt:lpstr>
      <vt:lpstr>Name the state!</vt:lpstr>
      <vt:lpstr>The state is Texas.</vt:lpstr>
      <vt:lpstr>L</vt:lpstr>
      <vt:lpstr>Location: on the National Mall  In Washington DC. Date:  Oct. 15, 1966 Height: 555 ft. Area: 106.01 acres</vt:lpstr>
      <vt:lpstr>Grand Old Flag</vt:lpstr>
      <vt:lpstr>My Country Tis of Thee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of America</dc:title>
  <dc:creator>Microsoft Office User</dc:creator>
  <cp:lastModifiedBy>Microsoft Office User</cp:lastModifiedBy>
  <cp:revision>11</cp:revision>
  <dcterms:created xsi:type="dcterms:W3CDTF">2019-11-12T22:28:39Z</dcterms:created>
  <dcterms:modified xsi:type="dcterms:W3CDTF">2019-11-13T15:33:29Z</dcterms:modified>
</cp:coreProperties>
</file>