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5"/>
    <p:restoredTop sz="94595"/>
  </p:normalViewPr>
  <p:slideViewPr>
    <p:cSldViewPr snapToGrid="0" snapToObjects="1">
      <p:cViewPr varScale="1">
        <p:scale>
          <a:sx n="109" d="100"/>
          <a:sy n="109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4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9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13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80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7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2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7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8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4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5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2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698BC06-D1B8-0B4D-AD09-F285310E2B5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3FD5AF9-4A86-7746-B486-0FD976365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84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4F291-4150-1E45-8AA2-1FB32350B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Our Solar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9D47C-6C0A-F442-92E7-61F6658FDB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Madi Goins</a:t>
            </a:r>
          </a:p>
        </p:txBody>
      </p:sp>
    </p:spTree>
    <p:extLst>
      <p:ext uri="{BB962C8B-B14F-4D97-AF65-F5344CB8AC3E}">
        <p14:creationId xmlns:p14="http://schemas.microsoft.com/office/powerpoint/2010/main" val="2438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9391-5F3A-D94D-AC52-4EE89389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Uranus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7C4BC3-8DBC-844D-A0C8-3295941236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09492" y="-1"/>
            <a:ext cx="5182508" cy="685927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12792-12BC-C046-87B4-08DD3828E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/>
              <a:t>It is the seventh planet from the sun.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/>
              <a:t>It smells like rotten eggs. </a:t>
            </a:r>
          </a:p>
        </p:txBody>
      </p:sp>
    </p:spTree>
    <p:extLst>
      <p:ext uri="{BB962C8B-B14F-4D97-AF65-F5344CB8AC3E}">
        <p14:creationId xmlns:p14="http://schemas.microsoft.com/office/powerpoint/2010/main" val="4064948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C7BAB-A83C-2B40-85C1-A3F20932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Neptune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6B2B35-3B11-FC4E-AA5C-D5DA8286C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7657" y="-20301"/>
            <a:ext cx="6444343" cy="687830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F799A-4110-4D40-939F-E976E9A49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the eight planet from the sun.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far out and very cold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108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DE5A6-62E2-754E-A3B7-C467D40B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Sun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BD14A8D-F9C3-0E4F-B4C3-2A85FF3EA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5084" y="642087"/>
            <a:ext cx="5218962" cy="5218962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F20AE-3702-B04E-9385-382DAD957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This is the sun that keeps everything on Earth alive. It gives us sunlight and keeps us warm.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All of the planets in our solar system revolve around the run. Revolve means to spin around.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Our sun is  92.96 million  miles away from Earth.</a:t>
            </a:r>
          </a:p>
        </p:txBody>
      </p:sp>
    </p:spTree>
    <p:extLst>
      <p:ext uri="{BB962C8B-B14F-4D97-AF65-F5344CB8AC3E}">
        <p14:creationId xmlns:p14="http://schemas.microsoft.com/office/powerpoint/2010/main" val="193015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11EF241-35C9-CC46-A833-52E6260C8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8039" r="3095"/>
          <a:stretch/>
        </p:blipFill>
        <p:spPr>
          <a:xfrm>
            <a:off x="6108700" y="-1"/>
            <a:ext cx="6094450" cy="6858001"/>
          </a:xfrm>
          <a:prstGeom prst="rect">
            <a:avLst/>
          </a:prstGeom>
        </p:spPr>
      </p:pic>
      <p:sp>
        <p:nvSpPr>
          <p:cNvPr id="13" name="Freeform 16">
            <a:extLst>
              <a:ext uri="{FF2B5EF4-FFF2-40B4-BE49-F238E27FC236}">
                <a16:creationId xmlns:a16="http://schemas.microsoft.com/office/drawing/2014/main" id="{3994EE40-F54F-48E5-826B-B45158209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485467" cy="6858000"/>
          </a:xfrm>
          <a:custGeom>
            <a:avLst/>
            <a:gdLst>
              <a:gd name="connsiteX0" fmla="*/ 0 w 6485467"/>
              <a:gd name="connsiteY0" fmla="*/ 0 h 6858000"/>
              <a:gd name="connsiteX1" fmla="*/ 6485467 w 6485467"/>
              <a:gd name="connsiteY1" fmla="*/ 0 h 6858000"/>
              <a:gd name="connsiteX2" fmla="*/ 6485467 w 6485467"/>
              <a:gd name="connsiteY2" fmla="*/ 1900238 h 6858000"/>
              <a:gd name="connsiteX3" fmla="*/ 6115051 w 6485467"/>
              <a:gd name="connsiteY3" fmla="*/ 2178050 h 6858000"/>
              <a:gd name="connsiteX4" fmla="*/ 6110817 w 6485467"/>
              <a:gd name="connsiteY4" fmla="*/ 2184400 h 6858000"/>
              <a:gd name="connsiteX5" fmla="*/ 6104467 w 6485467"/>
              <a:gd name="connsiteY5" fmla="*/ 2193925 h 6858000"/>
              <a:gd name="connsiteX6" fmla="*/ 6098117 w 6485467"/>
              <a:gd name="connsiteY6" fmla="*/ 2201863 h 6858000"/>
              <a:gd name="connsiteX7" fmla="*/ 6098117 w 6485467"/>
              <a:gd name="connsiteY7" fmla="*/ 2211388 h 6858000"/>
              <a:gd name="connsiteX8" fmla="*/ 6098117 w 6485467"/>
              <a:gd name="connsiteY8" fmla="*/ 2220913 h 6858000"/>
              <a:gd name="connsiteX9" fmla="*/ 6104467 w 6485467"/>
              <a:gd name="connsiteY9" fmla="*/ 2228850 h 6858000"/>
              <a:gd name="connsiteX10" fmla="*/ 6110817 w 6485467"/>
              <a:gd name="connsiteY10" fmla="*/ 2238375 h 6858000"/>
              <a:gd name="connsiteX11" fmla="*/ 6115051 w 6485467"/>
              <a:gd name="connsiteY11" fmla="*/ 2244725 h 6858000"/>
              <a:gd name="connsiteX12" fmla="*/ 6485467 w 6485467"/>
              <a:gd name="connsiteY12" fmla="*/ 2522538 h 6858000"/>
              <a:gd name="connsiteX13" fmla="*/ 6485467 w 6485467"/>
              <a:gd name="connsiteY13" fmla="*/ 6858000 h 6858000"/>
              <a:gd name="connsiteX14" fmla="*/ 0 w 6485467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85467" h="6858000">
                <a:moveTo>
                  <a:pt x="0" y="0"/>
                </a:moveTo>
                <a:lnTo>
                  <a:pt x="6485467" y="0"/>
                </a:lnTo>
                <a:lnTo>
                  <a:pt x="6485467" y="1900238"/>
                </a:lnTo>
                <a:lnTo>
                  <a:pt x="6115051" y="2178050"/>
                </a:lnTo>
                <a:lnTo>
                  <a:pt x="6110817" y="2184400"/>
                </a:lnTo>
                <a:lnTo>
                  <a:pt x="6104467" y="2193925"/>
                </a:lnTo>
                <a:lnTo>
                  <a:pt x="6098117" y="2201863"/>
                </a:lnTo>
                <a:lnTo>
                  <a:pt x="6098117" y="2211388"/>
                </a:lnTo>
                <a:lnTo>
                  <a:pt x="6098117" y="2220913"/>
                </a:lnTo>
                <a:lnTo>
                  <a:pt x="6104467" y="2228850"/>
                </a:lnTo>
                <a:lnTo>
                  <a:pt x="6110817" y="2238375"/>
                </a:lnTo>
                <a:lnTo>
                  <a:pt x="6115051" y="2244725"/>
                </a:lnTo>
                <a:lnTo>
                  <a:pt x="6485467" y="2522538"/>
                </a:lnTo>
                <a:lnTo>
                  <a:pt x="648546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091F5-8FC2-F54B-8AC8-BFFC54F4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070100" cy="15594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800" dirty="0"/>
              <a:t>Moon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A79A8-C0A4-D64D-8123-508BD4B57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12" y="2413000"/>
            <a:ext cx="505592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en-US" sz="2400" dirty="0"/>
              <a:t>The moon orbits Earth. We see the moon at night.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The moon is 238,900 miles from Earth.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On July 20, 1969 Neil Armstrong became the first man to step foot on the moon.</a:t>
            </a:r>
          </a:p>
        </p:txBody>
      </p:sp>
    </p:spTree>
    <p:extLst>
      <p:ext uri="{BB962C8B-B14F-4D97-AF65-F5344CB8AC3E}">
        <p14:creationId xmlns:p14="http://schemas.microsoft.com/office/powerpoint/2010/main" val="282077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EDDF2-312F-0942-A85D-58880AC7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dirty="0"/>
              <a:t>Mercury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35868-57FE-6745-83C3-88AC2158D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en-US" sz="2400" dirty="0"/>
              <a:t>Mercury is the smallest planet.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It is also the closet planet to the sun.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Mercury is 48 million miles from Earth.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5A6F66-C45B-FF4E-8CA4-413D023D0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/>
          </a:blip>
          <a:srcRect l="11134" r="-2" b="-2"/>
          <a:stretch/>
        </p:blipFill>
        <p:spPr>
          <a:xfrm>
            <a:off x="6589241" y="2413000"/>
            <a:ext cx="3302569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91912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C24F6-FF69-0746-9EF6-FE0B07378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dirty="0"/>
              <a:t>Venus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E8124-2746-9045-A74B-E6A8C1AF7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en-US" sz="2400" dirty="0"/>
              <a:t>Venus is the  second planet from the sun. 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It is Earth’s twin in size. 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Venus is 38 kilometers from Earth.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BC7E298-5C11-F548-A8CD-14EF3DB6D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/>
          </a:blip>
          <a:srcRect l="23" r="11110" b="-1"/>
          <a:stretch/>
        </p:blipFill>
        <p:spPr>
          <a:xfrm>
            <a:off x="6589242" y="2413000"/>
            <a:ext cx="3302566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04491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F832BC-5C35-6345-9C06-531ED41F8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dirty="0"/>
              <a:t>Earth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D72596-2032-3C4E-B132-70EAC95BB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en-US" sz="2400" dirty="0"/>
              <a:t>Earth is the third planet from the sun.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We live on Earth.</a:t>
            </a:r>
          </a:p>
          <a:p>
            <a:pPr>
              <a:buFont typeface="Wingdings 2" charset="2"/>
              <a:buChar char=""/>
            </a:pPr>
            <a:r>
              <a:rPr lang="en-US" sz="2400" dirty="0"/>
              <a:t>It is the only world known to have life.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8632E02-9CE6-7643-937F-E79DBE371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910" y="2044700"/>
            <a:ext cx="6136544" cy="40846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26294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34CE0-C0DC-9342-B10A-8CE085DBC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Mars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F91007A-57DE-0645-B0A2-953E04696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8978" y="961770"/>
            <a:ext cx="4899279" cy="4899279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17737-6405-C342-A7FC-4512E7897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/>
              <a:t>Mars is the fourth planet from sun.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/>
              <a:t>It is a cold desert like place.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/>
              <a:t>It is made of iron oxides that give it a red color.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0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1236B-25DC-604F-AD48-146E6CC6C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Jupiter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BEB1FC-0EDF-0F4C-A799-FDEBD5A744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5721" y="750888"/>
            <a:ext cx="4853755" cy="458073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9438E-8367-A54C-99F9-07F2776F5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the fifth planet from the sun.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the largest planet.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a giant gas world</a:t>
            </a:r>
            <a:r>
              <a:rPr lang="en-US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8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D234-F486-7342-83AE-06FD97971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Saturn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9190B7D-D5F3-0E4C-AC0C-0B0442271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7886" y="1262742"/>
            <a:ext cx="6471141" cy="3135087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CD955-1967-B344-8CEE-C3E6F79A2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Saturn is the sixth planet from the sun.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It is popular for its rings. </a:t>
            </a:r>
          </a:p>
        </p:txBody>
      </p:sp>
    </p:spTree>
    <p:extLst>
      <p:ext uri="{BB962C8B-B14F-4D97-AF65-F5344CB8AC3E}">
        <p14:creationId xmlns:p14="http://schemas.microsoft.com/office/powerpoint/2010/main" val="4010490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{B4AD22D1-F60D-4B40-A314-BA762E79AE3F}tf10001121</Template>
  <TotalTime>46</TotalTime>
  <Words>273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Courier New</vt:lpstr>
      <vt:lpstr>Wingdings 2</vt:lpstr>
      <vt:lpstr>Quotable</vt:lpstr>
      <vt:lpstr>Our Solar System</vt:lpstr>
      <vt:lpstr>Sun</vt:lpstr>
      <vt:lpstr>Moon</vt:lpstr>
      <vt:lpstr>Mercury</vt:lpstr>
      <vt:lpstr>Venus</vt:lpstr>
      <vt:lpstr>Earth</vt:lpstr>
      <vt:lpstr>Mars</vt:lpstr>
      <vt:lpstr>Jupiter</vt:lpstr>
      <vt:lpstr>Saturn</vt:lpstr>
      <vt:lpstr>Uranus</vt:lpstr>
      <vt:lpstr>Neptune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Solar System</dc:title>
  <dc:creator>Microsoft Office User</dc:creator>
  <cp:lastModifiedBy>Madison.Goins</cp:lastModifiedBy>
  <cp:revision>4</cp:revision>
  <dcterms:created xsi:type="dcterms:W3CDTF">2019-11-13T13:43:19Z</dcterms:created>
  <dcterms:modified xsi:type="dcterms:W3CDTF">2019-12-11T02:17:56Z</dcterms:modified>
</cp:coreProperties>
</file>