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704B-60F1-40D9-AC0C-E7A84842D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AF94F-4526-44F6-8EBE-716D2B80D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3F442-1EF6-468E-AC66-B33C2FA5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7998-A3A6-43B0-A7AC-4F6FCE1EFF7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25A9B-9C46-47FE-A0D4-A71D2BEA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60DF5-C9E0-45E1-AB97-CF58628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042-681D-4C26-BA0E-19A45CF8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C653-71F3-4980-A3DA-3E6A7C17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F7F6B-865C-4D08-A161-D009ECE7D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89793-630C-4430-97C0-5A7C212E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7998-A3A6-43B0-A7AC-4F6FCE1EFF7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FA813-5760-4225-8BFC-4D8A7AD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13D4B-5696-4456-8CB8-FB20495C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042-681D-4C26-BA0E-19A45CF8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A04BDB-8D3C-4628-ADB0-CEF105E07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70A36-0ECD-4C9A-BFAB-DEF6BF993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AFC1B-5073-4200-83E0-212497F1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7998-A3A6-43B0-A7AC-4F6FCE1EFF7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D53BE-B65B-4D62-A645-AB4C8E5A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BAF00-EFFB-4BD8-B21C-3CC1A328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042-681D-4C26-BA0E-19A45CF8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3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B60D-0FEA-45A7-A8E4-84CB4A47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A96FD-5DD8-40B1-9E73-8F5246D0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E4B2A-3204-4C7B-8423-81562B15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7998-A3A6-43B0-A7AC-4F6FCE1EFF7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6E5F0-4FD3-417F-9B08-6013F155C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5BA09-33CC-443B-9E24-4F633B32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042-681D-4C26-BA0E-19A45CF8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9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AFC1-C4B0-402C-8489-5AB5CBF0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9E1C9-2DC6-4565-A8A4-8F74E2D3E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4FB6-3A00-482B-91BF-AC8E4421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7998-A3A6-43B0-A7AC-4F6FCE1EFF7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E72C9-C9C6-41D4-BDA3-5C2ED71C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6D2ED-DF9F-4038-A17C-291E9E4B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042-681D-4C26-BA0E-19A45CF8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CECA-3504-49C1-ACE0-A967A954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49280-0EC1-46FF-90C6-A242F7459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B24BF-F59D-4598-A777-09F1BAB3C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5C1B4-B918-426E-AE0A-41BF17AF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7998-A3A6-43B0-A7AC-4F6FCE1EFF7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44B68-8EC1-4831-B391-187755CB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BC74F-878A-4771-8024-59C889AE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042-681D-4C26-BA0E-19A45CF8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4540-A3BB-42E4-9FD9-A54D8886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6968C-8C19-4FC8-A10C-D157C8A5F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E8994-B410-4FB8-AD0F-CB23DE93B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A23B-A1C6-4777-8B42-664CAF5ED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4AC47-1981-470B-B24A-9E6A6A08D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28CBD6-1A2B-45BE-B25E-DB9A20C8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7998-A3A6-43B0-A7AC-4F6FCE1EFF7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883E7-8480-407D-BA25-F41A20B8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76ED3E-C827-4CC3-A917-6051995A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042-681D-4C26-BA0E-19A45CF8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0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E881-AA6B-4390-A836-21F8B77E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A601E-4671-4D7E-8E94-1C727F40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7998-A3A6-43B0-A7AC-4F6FCE1EFF7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5F214-1F23-4D63-A774-2524C958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70EE5-829C-4A6B-AF3B-41BA488F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042-681D-4C26-BA0E-19A45CF8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1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4F7C5-9989-4BCA-B97C-C07D8973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7998-A3A6-43B0-A7AC-4F6FCE1EFF7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B591B1-8704-48F1-B9C6-CAFD5698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FD424-1072-438F-86DB-DC38B458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042-681D-4C26-BA0E-19A45CF8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78CA-B170-4A32-B18B-D63947DF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B3503-50BA-4CC3-9F41-7E2943B1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E9BC0-E1BA-4FC3-9413-2EE013DE9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19C1D-9471-4CAA-A65C-49531A86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7998-A3A6-43B0-A7AC-4F6FCE1EFF7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FD557-8AAF-4A98-952F-8D7EB17C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63711-8EFE-4598-B4E9-58FAE8DA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042-681D-4C26-BA0E-19A45CF8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4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9C999-FAC1-4D0D-AF82-F011E03A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0F6150-A808-4545-8B13-624D8F3D2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7334A-6366-4AB1-AEC1-B2B4970CA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7AA55-F2C6-494C-BAAF-8DF9E2EF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7998-A3A6-43B0-A7AC-4F6FCE1EFF7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781A0-3F29-4751-94D5-03D17016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79A80-1B65-4345-BC78-797A4A61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042-681D-4C26-BA0E-19A45CF8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8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4656A7-DD70-4EB1-ADA2-16139772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2EE80-3CD1-41CF-A919-E59CBC873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F083A-DED1-4A0C-843E-8D20692C9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57998-A3A6-43B0-A7AC-4F6FCE1EFF7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BAFE2-A6BA-44BB-82CD-B9681D7ED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5C4D-D1C3-410F-98CA-EA378632C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75042-681D-4C26-BA0E-19A45CF8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3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FAF5-0245-4D74-92E3-858BF37B7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238"/>
            <a:ext cx="9144000" cy="2387600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0"/>
              </a:rPr>
              <a:t>Who Wants to be a Millionaire?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903E8-2C0C-4E87-AA37-19C7A29AF7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235C2-A60C-4508-872D-FB506FE17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6376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5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DE54B-6281-496D-BF80-218EF102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1D628-393A-4AFE-974E-BB32704D4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27179F-F44C-4882-81BA-33ED66594BEA}"/>
              </a:ext>
            </a:extLst>
          </p:cNvPr>
          <p:cNvSpPr/>
          <p:nvPr/>
        </p:nvSpPr>
        <p:spPr>
          <a:xfrm>
            <a:off x="1713592" y="1152916"/>
            <a:ext cx="876481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85378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8111816A-8179-4867-ACE3-648D3DD52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63" y="643467"/>
            <a:ext cx="977667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3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wearing a suit and tie&#10;&#10;Description automatically generated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6148E9E-8B01-47E3-83E7-2BE573057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5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6D74-9F5A-41C0-824F-F5A187F3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rrow: Pentagon 3">
            <a:hlinkClick r:id="rId2" action="ppaction://hlinksldjump"/>
            <a:extLst>
              <a:ext uri="{FF2B5EF4-FFF2-40B4-BE49-F238E27FC236}">
                <a16:creationId xmlns:a16="http://schemas.microsoft.com/office/drawing/2014/main" id="{A04E17DF-3E14-4E2C-96FE-CCCD16686009}"/>
              </a:ext>
            </a:extLst>
          </p:cNvPr>
          <p:cNvSpPr/>
          <p:nvPr/>
        </p:nvSpPr>
        <p:spPr>
          <a:xfrm rot="10800000">
            <a:off x="838200" y="1926280"/>
            <a:ext cx="10515600" cy="93759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FF08F322-004F-4FC6-8863-1F9D49C343FD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93F70E53-FEF7-4AFE-BC8E-E0B85BFE2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8972" y="3097917"/>
            <a:ext cx="10614056" cy="1018120"/>
          </a:xfrm>
          <a:prstGeom prst="rect">
            <a:avLst/>
          </a:prstGeom>
        </p:spPr>
      </p:pic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87421E04-2652-474F-8196-B7A970C82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8972" y="4350083"/>
            <a:ext cx="10614056" cy="1018120"/>
          </a:xfrm>
          <a:prstGeom prst="rect">
            <a:avLst/>
          </a:prstGeom>
        </p:spPr>
      </p:pic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04EDAD3A-1FB8-46DC-B3BC-5BF91C95E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8972" y="5602249"/>
            <a:ext cx="10614056" cy="10181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75A1CA-F63D-4E40-BE2F-B7B4F4EE4B4C}"/>
              </a:ext>
            </a:extLst>
          </p:cNvPr>
          <p:cNvSpPr txBox="1"/>
          <p:nvPr/>
        </p:nvSpPr>
        <p:spPr>
          <a:xfrm>
            <a:off x="1219199" y="2239617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anose="0208090404030B020404" pitchFamily="18" charset="0"/>
              </a:rPr>
              <a:t>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C0C12A-D481-43D1-8713-D30957BC6E25}"/>
              </a:ext>
            </a:extLst>
          </p:cNvPr>
          <p:cNvSpPr txBox="1"/>
          <p:nvPr/>
        </p:nvSpPr>
        <p:spPr>
          <a:xfrm>
            <a:off x="1219199" y="3429000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anose="0208090404030B020404" pitchFamily="18" charset="0"/>
              </a:rPr>
              <a:t>B.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670F8B-AEAE-4633-9819-EFB515FC626B}"/>
              </a:ext>
            </a:extLst>
          </p:cNvPr>
          <p:cNvSpPr txBox="1"/>
          <p:nvPr/>
        </p:nvSpPr>
        <p:spPr>
          <a:xfrm>
            <a:off x="1219199" y="466476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anose="0208090404030B020404" pitchFamily="18" charset="0"/>
              </a:rPr>
              <a:t>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F4E533-9D20-419A-AF5D-A002144255DE}"/>
              </a:ext>
            </a:extLst>
          </p:cNvPr>
          <p:cNvSpPr txBox="1"/>
          <p:nvPr/>
        </p:nvSpPr>
        <p:spPr>
          <a:xfrm>
            <a:off x="1219199" y="5857461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anose="0208090404030B020404" pitchFamily="18" charset="0"/>
              </a:rPr>
              <a:t>D.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17F0E4-CE89-4F8B-9703-8D1FC923A4CC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0" y="1020417"/>
            <a:ext cx="838200" cy="74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80421E-F0DD-4FBD-897F-C8F61AB18CE2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0" y="2395075"/>
            <a:ext cx="8382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C674914D-4DFB-414D-AC01-23E39FFA1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700" y="3567349"/>
            <a:ext cx="877900" cy="792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3B60C9-4C46-4613-8209-97B65455E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700" y="4819515"/>
            <a:ext cx="877900" cy="792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CCE11D-6EBB-4032-BF78-8CC59692D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700" y="6071681"/>
            <a:ext cx="877900" cy="792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91A68E6-1D38-4DCC-A187-6AE533CA2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8003" y="982182"/>
            <a:ext cx="883997" cy="9144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2F0DAFE-0FE9-4BBE-AA19-954398116E54}"/>
              </a:ext>
            </a:extLst>
          </p:cNvPr>
          <p:cNvSpPr txBox="1"/>
          <p:nvPr/>
        </p:nvSpPr>
        <p:spPr>
          <a:xfrm>
            <a:off x="838200" y="365125"/>
            <a:ext cx="10469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How many stars are on the American flag?</a:t>
            </a:r>
          </a:p>
        </p:txBody>
      </p:sp>
      <p:sp>
        <p:nvSpPr>
          <p:cNvPr id="34" name="TextBox 33">
            <a:hlinkClick r:id="rId2" action="ppaction://hlinksldjump"/>
            <a:extLst>
              <a:ext uri="{FF2B5EF4-FFF2-40B4-BE49-F238E27FC236}">
                <a16:creationId xmlns:a16="http://schemas.microsoft.com/office/drawing/2014/main" id="{0589769B-61A9-4090-AA54-3BCFC412F6D4}"/>
              </a:ext>
            </a:extLst>
          </p:cNvPr>
          <p:cNvSpPr txBox="1"/>
          <p:nvPr/>
        </p:nvSpPr>
        <p:spPr>
          <a:xfrm>
            <a:off x="1844049" y="1940541"/>
            <a:ext cx="9288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50</a:t>
            </a:r>
          </a:p>
        </p:txBody>
      </p:sp>
      <p:sp>
        <p:nvSpPr>
          <p:cNvPr id="36" name="TextBox 35">
            <a:hlinkClick r:id="rId3" action="ppaction://hlinksldjump"/>
            <a:extLst>
              <a:ext uri="{FF2B5EF4-FFF2-40B4-BE49-F238E27FC236}">
                <a16:creationId xmlns:a16="http://schemas.microsoft.com/office/drawing/2014/main" id="{37F5CE3E-1424-441D-B3C4-EA571F619848}"/>
              </a:ext>
            </a:extLst>
          </p:cNvPr>
          <p:cNvSpPr txBox="1"/>
          <p:nvPr/>
        </p:nvSpPr>
        <p:spPr>
          <a:xfrm>
            <a:off x="1895060" y="3319975"/>
            <a:ext cx="941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55</a:t>
            </a:r>
          </a:p>
        </p:txBody>
      </p:sp>
      <p:sp>
        <p:nvSpPr>
          <p:cNvPr id="37" name="TextBox 36">
            <a:hlinkClick r:id="rId3" action="ppaction://hlinksldjump"/>
            <a:extLst>
              <a:ext uri="{FF2B5EF4-FFF2-40B4-BE49-F238E27FC236}">
                <a16:creationId xmlns:a16="http://schemas.microsoft.com/office/drawing/2014/main" id="{7490F74A-A8A6-471E-B879-3BEE1AF4A720}"/>
              </a:ext>
            </a:extLst>
          </p:cNvPr>
          <p:cNvSpPr txBox="1"/>
          <p:nvPr/>
        </p:nvSpPr>
        <p:spPr>
          <a:xfrm>
            <a:off x="1815382" y="4498517"/>
            <a:ext cx="953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65</a:t>
            </a:r>
          </a:p>
        </p:txBody>
      </p:sp>
      <p:sp>
        <p:nvSpPr>
          <p:cNvPr id="38" name="TextBox 37">
            <a:hlinkClick r:id="rId3" action="ppaction://hlinksldjump"/>
            <a:extLst>
              <a:ext uri="{FF2B5EF4-FFF2-40B4-BE49-F238E27FC236}">
                <a16:creationId xmlns:a16="http://schemas.microsoft.com/office/drawing/2014/main" id="{57499D6A-1CE5-4DA5-8B2F-729B67AF0FFC}"/>
              </a:ext>
            </a:extLst>
          </p:cNvPr>
          <p:cNvSpPr txBox="1"/>
          <p:nvPr/>
        </p:nvSpPr>
        <p:spPr>
          <a:xfrm>
            <a:off x="1815383" y="5837583"/>
            <a:ext cx="9538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88880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Background pattern&#10;&#10;Description automatically generated">
            <a:extLst>
              <a:ext uri="{FF2B5EF4-FFF2-40B4-BE49-F238E27FC236}">
                <a16:creationId xmlns:a16="http://schemas.microsoft.com/office/drawing/2014/main" id="{79209113-21B6-4201-A186-CBEFE86FC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6517D9-F244-4F0F-8E7C-22BE6322D768}"/>
              </a:ext>
            </a:extLst>
          </p:cNvPr>
          <p:cNvSpPr txBox="1"/>
          <p:nvPr/>
        </p:nvSpPr>
        <p:spPr>
          <a:xfrm>
            <a:off x="1111348" y="506437"/>
            <a:ext cx="10072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How many stripes are on the American flag?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CFA8077A-1B49-44C2-B6AC-AE90C3B96409}"/>
              </a:ext>
            </a:extLst>
          </p:cNvPr>
          <p:cNvSpPr txBox="1"/>
          <p:nvPr/>
        </p:nvSpPr>
        <p:spPr>
          <a:xfrm>
            <a:off x="1674055" y="2025748"/>
            <a:ext cx="9608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12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DCBD95AD-8C01-444A-962A-A74FA3B68BCB}"/>
              </a:ext>
            </a:extLst>
          </p:cNvPr>
          <p:cNvSpPr txBox="1"/>
          <p:nvPr/>
        </p:nvSpPr>
        <p:spPr>
          <a:xfrm>
            <a:off x="1674056" y="3144950"/>
            <a:ext cx="960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13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081C2E4B-442C-4648-958F-D1C760B29CBD}"/>
              </a:ext>
            </a:extLst>
          </p:cNvPr>
          <p:cNvSpPr txBox="1"/>
          <p:nvPr/>
        </p:nvSpPr>
        <p:spPr>
          <a:xfrm>
            <a:off x="1674056" y="4572000"/>
            <a:ext cx="9509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14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F28A8EB6-15DE-4297-BB46-0F18ADE90C0E}"/>
              </a:ext>
            </a:extLst>
          </p:cNvPr>
          <p:cNvSpPr txBox="1"/>
          <p:nvPr/>
        </p:nvSpPr>
        <p:spPr>
          <a:xfrm>
            <a:off x="1814731" y="5824025"/>
            <a:ext cx="9369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08347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Background pattern&#10;&#10;Description automatically generated">
            <a:extLst>
              <a:ext uri="{FF2B5EF4-FFF2-40B4-BE49-F238E27FC236}">
                <a16:creationId xmlns:a16="http://schemas.microsoft.com/office/drawing/2014/main" id="{E23AEC2C-DA33-49BD-992E-98E3253AE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209B3-8A13-4D08-B62C-C80BA324A320}"/>
              </a:ext>
            </a:extLst>
          </p:cNvPr>
          <p:cNvSpPr txBox="1"/>
          <p:nvPr/>
        </p:nvSpPr>
        <p:spPr>
          <a:xfrm>
            <a:off x="1336431" y="661182"/>
            <a:ext cx="9777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was the 16</a:t>
            </a:r>
            <a:r>
              <a:rPr lang="en-US" sz="4400" baseline="30000" dirty="0"/>
              <a:t>th</a:t>
            </a:r>
            <a:r>
              <a:rPr lang="en-US" sz="4400" dirty="0"/>
              <a:t> president?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7623C2B7-9D80-413E-AB38-4A17486C003E}"/>
              </a:ext>
            </a:extLst>
          </p:cNvPr>
          <p:cNvSpPr txBox="1"/>
          <p:nvPr/>
        </p:nvSpPr>
        <p:spPr>
          <a:xfrm>
            <a:off x="1983545" y="2096086"/>
            <a:ext cx="9298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George Washington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E95DF2C5-8A85-4C2B-A394-F7BCAB0E3B4A}"/>
              </a:ext>
            </a:extLst>
          </p:cNvPr>
          <p:cNvSpPr txBox="1"/>
          <p:nvPr/>
        </p:nvSpPr>
        <p:spPr>
          <a:xfrm>
            <a:off x="1871003" y="3429000"/>
            <a:ext cx="9411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Abraham Lincoln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282307E0-BED1-4630-B7B5-BE4E178549BA}"/>
              </a:ext>
            </a:extLst>
          </p:cNvPr>
          <p:cNvSpPr txBox="1"/>
          <p:nvPr/>
        </p:nvSpPr>
        <p:spPr>
          <a:xfrm>
            <a:off x="1871003" y="4600135"/>
            <a:ext cx="9523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Theodore Roosevelt 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80EEE5D7-DCD0-4F03-A0D9-30DB68FE5C49}"/>
              </a:ext>
            </a:extLst>
          </p:cNvPr>
          <p:cNvSpPr txBox="1"/>
          <p:nvPr/>
        </p:nvSpPr>
        <p:spPr>
          <a:xfrm>
            <a:off x="1871002" y="5753686"/>
            <a:ext cx="9523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Barack Obama</a:t>
            </a:r>
          </a:p>
        </p:txBody>
      </p:sp>
    </p:spTree>
    <p:extLst>
      <p:ext uri="{BB962C8B-B14F-4D97-AF65-F5344CB8AC3E}">
        <p14:creationId xmlns:p14="http://schemas.microsoft.com/office/powerpoint/2010/main" val="368377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Background pattern&#10;&#10;Description automatically generated">
            <a:extLst>
              <a:ext uri="{FF2B5EF4-FFF2-40B4-BE49-F238E27FC236}">
                <a16:creationId xmlns:a16="http://schemas.microsoft.com/office/drawing/2014/main" id="{8947A744-78E0-43E9-A975-095845479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73ED17-B3FC-47C2-8304-07BE9CE8C633}"/>
              </a:ext>
            </a:extLst>
          </p:cNvPr>
          <p:cNvSpPr txBox="1"/>
          <p:nvPr/>
        </p:nvSpPr>
        <p:spPr>
          <a:xfrm>
            <a:off x="1111348" y="647114"/>
            <a:ext cx="10100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was the first black president?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978FA6D9-92CA-4F68-99A7-A5C1C3C19817}"/>
              </a:ext>
            </a:extLst>
          </p:cNvPr>
          <p:cNvSpPr txBox="1"/>
          <p:nvPr/>
        </p:nvSpPr>
        <p:spPr>
          <a:xfrm>
            <a:off x="1927274" y="2138289"/>
            <a:ext cx="5627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Barak Obama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EFC0BC5F-036D-4B7C-A158-25038938202F}"/>
              </a:ext>
            </a:extLst>
          </p:cNvPr>
          <p:cNvSpPr txBox="1"/>
          <p:nvPr/>
        </p:nvSpPr>
        <p:spPr>
          <a:xfrm>
            <a:off x="1925750" y="3429000"/>
            <a:ext cx="5867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Donald Trump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5BF8FD43-578C-45D2-A9F5-8810EF641096}"/>
              </a:ext>
            </a:extLst>
          </p:cNvPr>
          <p:cNvSpPr txBox="1"/>
          <p:nvPr/>
        </p:nvSpPr>
        <p:spPr>
          <a:xfrm>
            <a:off x="1925750" y="4572000"/>
            <a:ext cx="5248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George Bush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AAF55514-6CFB-445A-8791-CCAAAE0EBEF0}"/>
              </a:ext>
            </a:extLst>
          </p:cNvPr>
          <p:cNvSpPr txBox="1"/>
          <p:nvPr/>
        </p:nvSpPr>
        <p:spPr>
          <a:xfrm>
            <a:off x="1814732" y="5767754"/>
            <a:ext cx="512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Dwight Eisenhower </a:t>
            </a:r>
          </a:p>
        </p:txBody>
      </p:sp>
    </p:spTree>
    <p:extLst>
      <p:ext uri="{BB962C8B-B14F-4D97-AF65-F5344CB8AC3E}">
        <p14:creationId xmlns:p14="http://schemas.microsoft.com/office/powerpoint/2010/main" val="291245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6D74-9F5A-41C0-824F-F5A187F3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04E17DF-3E14-4E2C-96FE-CCCD16686009}"/>
              </a:ext>
            </a:extLst>
          </p:cNvPr>
          <p:cNvSpPr/>
          <p:nvPr/>
        </p:nvSpPr>
        <p:spPr>
          <a:xfrm rot="10800000">
            <a:off x="838200" y="1926280"/>
            <a:ext cx="10515600" cy="93759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FF08F322-004F-4FC6-8863-1F9D49C343FD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F70E53-FEF7-4AFE-BC8E-E0B85BFE2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8972" y="3097917"/>
            <a:ext cx="10614056" cy="1018120"/>
          </a:xfrm>
          <a:prstGeom prst="rect">
            <a:avLst/>
          </a:prstGeom>
        </p:spPr>
      </p:pic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87421E04-2652-474F-8196-B7A970C82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8972" y="4350083"/>
            <a:ext cx="10614056" cy="1018120"/>
          </a:xfrm>
          <a:prstGeom prst="rect">
            <a:avLst/>
          </a:prstGeom>
        </p:spPr>
      </p:pic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04EDAD3A-1FB8-46DC-B3BC-5BF91C95E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8972" y="5602249"/>
            <a:ext cx="10614056" cy="10181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75A1CA-F63D-4E40-BE2F-B7B4F4EE4B4C}"/>
              </a:ext>
            </a:extLst>
          </p:cNvPr>
          <p:cNvSpPr txBox="1"/>
          <p:nvPr/>
        </p:nvSpPr>
        <p:spPr>
          <a:xfrm>
            <a:off x="1219199" y="2239617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anose="0208090404030B020404" pitchFamily="18" charset="0"/>
              </a:rPr>
              <a:t>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C0C12A-D481-43D1-8713-D30957BC6E25}"/>
              </a:ext>
            </a:extLst>
          </p:cNvPr>
          <p:cNvSpPr txBox="1"/>
          <p:nvPr/>
        </p:nvSpPr>
        <p:spPr>
          <a:xfrm>
            <a:off x="1219199" y="3429000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anose="0208090404030B020404" pitchFamily="18" charset="0"/>
              </a:rPr>
              <a:t>B.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670F8B-AEAE-4633-9819-EFB515FC626B}"/>
              </a:ext>
            </a:extLst>
          </p:cNvPr>
          <p:cNvSpPr txBox="1"/>
          <p:nvPr/>
        </p:nvSpPr>
        <p:spPr>
          <a:xfrm>
            <a:off x="1219199" y="4664765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anose="0208090404030B020404" pitchFamily="18" charset="0"/>
              </a:rPr>
              <a:t>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F4E533-9D20-419A-AF5D-A002144255DE}"/>
              </a:ext>
            </a:extLst>
          </p:cNvPr>
          <p:cNvSpPr txBox="1"/>
          <p:nvPr/>
        </p:nvSpPr>
        <p:spPr>
          <a:xfrm>
            <a:off x="1219199" y="5857461"/>
            <a:ext cx="67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anose="0208090404030B020404" pitchFamily="18" charset="0"/>
              </a:rPr>
              <a:t>D.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17F0E4-CE89-4F8B-9703-8D1FC923A4CC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0" y="1020417"/>
            <a:ext cx="838200" cy="74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80421E-F0DD-4FBD-897F-C8F61AB18CE2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0" y="2395075"/>
            <a:ext cx="8382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C674914D-4DFB-414D-AC01-23E39FFA1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00" y="3567349"/>
            <a:ext cx="877900" cy="792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3B60C9-4C46-4613-8209-97B65455E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00" y="4819515"/>
            <a:ext cx="877900" cy="792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CCE11D-6EBB-4032-BF78-8CC59692D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00" y="6071681"/>
            <a:ext cx="877900" cy="792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91A68E6-1D38-4DCC-A187-6AE533CA2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003" y="982182"/>
            <a:ext cx="883997" cy="91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12BB5-EE74-4B0E-A520-399488B28442}"/>
              </a:ext>
            </a:extLst>
          </p:cNvPr>
          <p:cNvSpPr txBox="1"/>
          <p:nvPr/>
        </p:nvSpPr>
        <p:spPr>
          <a:xfrm>
            <a:off x="1219199" y="506437"/>
            <a:ext cx="9922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the map symbol for “Capital”?</a:t>
            </a:r>
          </a:p>
        </p:txBody>
      </p:sp>
      <p:sp>
        <p:nvSpPr>
          <p:cNvPr id="6" name="Star: 5 Points 5">
            <a:hlinkClick r:id="rId6" action="ppaction://hlinksldjump"/>
            <a:extLst>
              <a:ext uri="{FF2B5EF4-FFF2-40B4-BE49-F238E27FC236}">
                <a16:creationId xmlns:a16="http://schemas.microsoft.com/office/drawing/2014/main" id="{B3255AE8-96C5-462F-8F07-7163CB6A26E6}"/>
              </a:ext>
            </a:extLst>
          </p:cNvPr>
          <p:cNvSpPr/>
          <p:nvPr/>
        </p:nvSpPr>
        <p:spPr>
          <a:xfrm>
            <a:off x="1895060" y="1978718"/>
            <a:ext cx="1002885" cy="88813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3" action="ppaction://hlinksldjump"/>
            <a:extLst>
              <a:ext uri="{FF2B5EF4-FFF2-40B4-BE49-F238E27FC236}">
                <a16:creationId xmlns:a16="http://schemas.microsoft.com/office/drawing/2014/main" id="{A4301496-7C2F-4A1A-857C-AA0538EE6BD2}"/>
              </a:ext>
            </a:extLst>
          </p:cNvPr>
          <p:cNvSpPr/>
          <p:nvPr/>
        </p:nvSpPr>
        <p:spPr>
          <a:xfrm>
            <a:off x="2124222" y="3429000"/>
            <a:ext cx="492369" cy="4616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hlinkClick r:id="rId3" action="ppaction://hlinksldjump"/>
            <a:extLst>
              <a:ext uri="{FF2B5EF4-FFF2-40B4-BE49-F238E27FC236}">
                <a16:creationId xmlns:a16="http://schemas.microsoft.com/office/drawing/2014/main" id="{ED12CE33-C705-4018-BEAC-56E818E140EC}"/>
              </a:ext>
            </a:extLst>
          </p:cNvPr>
          <p:cNvSpPr/>
          <p:nvPr/>
        </p:nvSpPr>
        <p:spPr>
          <a:xfrm>
            <a:off x="2124222" y="4664765"/>
            <a:ext cx="201065" cy="23400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hlinkClick r:id="rId3" action="ppaction://hlinksldjump"/>
            <a:extLst>
              <a:ext uri="{FF2B5EF4-FFF2-40B4-BE49-F238E27FC236}">
                <a16:creationId xmlns:a16="http://schemas.microsoft.com/office/drawing/2014/main" id="{376307AE-F5D6-4163-8206-85FB58983282}"/>
              </a:ext>
            </a:extLst>
          </p:cNvPr>
          <p:cNvSpPr/>
          <p:nvPr/>
        </p:nvSpPr>
        <p:spPr>
          <a:xfrm>
            <a:off x="1895060" y="5857461"/>
            <a:ext cx="430227" cy="49410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B78E0253-451D-428D-A7BB-29EF2BC9E1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3470" y="5829190"/>
            <a:ext cx="451143" cy="518205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A1517A5F-8150-4131-8429-1A74A18467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2795" y="5833358"/>
            <a:ext cx="451143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202705-0FE5-4BCE-86D6-BF2767960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FEC214-C0E3-43C0-A5DC-FE2F8B2F1D2B}"/>
              </a:ext>
            </a:extLst>
          </p:cNvPr>
          <p:cNvSpPr txBox="1"/>
          <p:nvPr/>
        </p:nvSpPr>
        <p:spPr>
          <a:xfrm>
            <a:off x="1420837" y="647114"/>
            <a:ext cx="9748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the state capital of Arkansas?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A79BD747-05F4-47B8-AB7C-7107FD2107FD}"/>
              </a:ext>
            </a:extLst>
          </p:cNvPr>
          <p:cNvSpPr txBox="1"/>
          <p:nvPr/>
        </p:nvSpPr>
        <p:spPr>
          <a:xfrm>
            <a:off x="2025748" y="2152357"/>
            <a:ext cx="6246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Jonesboro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9548DCE-8647-43AE-8079-EF5AB1452FFF}"/>
              </a:ext>
            </a:extLst>
          </p:cNvPr>
          <p:cNvSpPr txBox="1"/>
          <p:nvPr/>
        </p:nvSpPr>
        <p:spPr>
          <a:xfrm>
            <a:off x="1885071" y="3263705"/>
            <a:ext cx="4459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Bentonville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02654C6E-CE7B-42A8-937E-F830B5110D4F}"/>
              </a:ext>
            </a:extLst>
          </p:cNvPr>
          <p:cNvSpPr txBox="1"/>
          <p:nvPr/>
        </p:nvSpPr>
        <p:spPr>
          <a:xfrm>
            <a:off x="1885071" y="4698609"/>
            <a:ext cx="5190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Fayetteville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448AF9B3-78CE-4D3B-A333-5ED34E8EBD38}"/>
              </a:ext>
            </a:extLst>
          </p:cNvPr>
          <p:cNvSpPr txBox="1"/>
          <p:nvPr/>
        </p:nvSpPr>
        <p:spPr>
          <a:xfrm>
            <a:off x="1885071" y="5880295"/>
            <a:ext cx="4965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Little Rock</a:t>
            </a:r>
          </a:p>
        </p:txBody>
      </p:sp>
    </p:spTree>
    <p:extLst>
      <p:ext uri="{BB962C8B-B14F-4D97-AF65-F5344CB8AC3E}">
        <p14:creationId xmlns:p14="http://schemas.microsoft.com/office/powerpoint/2010/main" val="212366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87BE97-D345-4882-B272-F81B6661B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EA2D54-FF67-44ED-B649-E125E132BF48}"/>
              </a:ext>
            </a:extLst>
          </p:cNvPr>
          <p:cNvSpPr txBox="1"/>
          <p:nvPr/>
        </p:nvSpPr>
        <p:spPr>
          <a:xfrm>
            <a:off x="1364566" y="576775"/>
            <a:ext cx="9748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Who is the current Governor of Arkansas?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A949E828-4E63-4F74-A74F-4443883F0A09}"/>
              </a:ext>
            </a:extLst>
          </p:cNvPr>
          <p:cNvSpPr txBox="1"/>
          <p:nvPr/>
        </p:nvSpPr>
        <p:spPr>
          <a:xfrm>
            <a:off x="1969477" y="2067951"/>
            <a:ext cx="5598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Asa Hutchinson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B954E-735D-4B45-BD93-AD39844E4D01}"/>
              </a:ext>
            </a:extLst>
          </p:cNvPr>
          <p:cNvSpPr txBox="1"/>
          <p:nvPr/>
        </p:nvSpPr>
        <p:spPr>
          <a:xfrm>
            <a:off x="1969477" y="3429000"/>
            <a:ext cx="5219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Bill Clinton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2128B995-CFC9-40C4-B853-7F395A9F0110}"/>
              </a:ext>
            </a:extLst>
          </p:cNvPr>
          <p:cNvSpPr txBox="1"/>
          <p:nvPr/>
        </p:nvSpPr>
        <p:spPr>
          <a:xfrm>
            <a:off x="1969477" y="4557932"/>
            <a:ext cx="489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Mike Beebe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151718DF-5FB8-42D3-AE8B-C926E204FB5A}"/>
              </a:ext>
            </a:extLst>
          </p:cNvPr>
          <p:cNvSpPr txBox="1"/>
          <p:nvPr/>
        </p:nvSpPr>
        <p:spPr>
          <a:xfrm>
            <a:off x="1814732" y="5824025"/>
            <a:ext cx="489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David Pryor</a:t>
            </a:r>
          </a:p>
        </p:txBody>
      </p:sp>
    </p:spTree>
    <p:extLst>
      <p:ext uri="{BB962C8B-B14F-4D97-AF65-F5344CB8AC3E}">
        <p14:creationId xmlns:p14="http://schemas.microsoft.com/office/powerpoint/2010/main" val="169245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7395D9-3FBF-495D-AFA3-DFB224F92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26D71A-8101-464D-A5F6-FCFB08797A09}"/>
              </a:ext>
            </a:extLst>
          </p:cNvPr>
          <p:cNvSpPr txBox="1"/>
          <p:nvPr/>
        </p:nvSpPr>
        <p:spPr>
          <a:xfrm>
            <a:off x="1167618" y="506437"/>
            <a:ext cx="10086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the Arkansas State Bird?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4B7CE-8891-4D1C-861F-31F412DE8A13}"/>
              </a:ext>
            </a:extLst>
          </p:cNvPr>
          <p:cNvSpPr txBox="1"/>
          <p:nvPr/>
        </p:nvSpPr>
        <p:spPr>
          <a:xfrm>
            <a:off x="1899138" y="2082018"/>
            <a:ext cx="600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Mosquito 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E5B320A0-8FEE-4109-9CE1-C8017002821A}"/>
              </a:ext>
            </a:extLst>
          </p:cNvPr>
          <p:cNvSpPr txBox="1"/>
          <p:nvPr/>
        </p:nvSpPr>
        <p:spPr>
          <a:xfrm>
            <a:off x="2025748" y="3429000"/>
            <a:ext cx="6513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Northern Mockingbird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D5250FBD-1DCE-4C79-A49F-6862CC651570}"/>
              </a:ext>
            </a:extLst>
          </p:cNvPr>
          <p:cNvSpPr txBox="1"/>
          <p:nvPr/>
        </p:nvSpPr>
        <p:spPr>
          <a:xfrm>
            <a:off x="1899138" y="4642338"/>
            <a:ext cx="6119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Blue Jay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9AE0D12D-44F7-4013-B72D-7033765C2803}"/>
              </a:ext>
            </a:extLst>
          </p:cNvPr>
          <p:cNvSpPr txBox="1"/>
          <p:nvPr/>
        </p:nvSpPr>
        <p:spPr>
          <a:xfrm>
            <a:off x="2025748" y="5852160"/>
            <a:ext cx="4979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Cardinal </a:t>
            </a:r>
          </a:p>
        </p:txBody>
      </p:sp>
    </p:spTree>
    <p:extLst>
      <p:ext uri="{BB962C8B-B14F-4D97-AF65-F5344CB8AC3E}">
        <p14:creationId xmlns:p14="http://schemas.microsoft.com/office/powerpoint/2010/main" val="191024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131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Cooper Black</vt:lpstr>
      <vt:lpstr>Office Theme</vt:lpstr>
      <vt:lpstr>Who Wants to be a Millionaire?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Millionaire?</dc:title>
  <dc:creator>MaryElizabeth Gardner</dc:creator>
  <cp:lastModifiedBy>MaryElizabeth Gardner</cp:lastModifiedBy>
  <cp:revision>5</cp:revision>
  <dcterms:created xsi:type="dcterms:W3CDTF">2020-11-18T00:31:09Z</dcterms:created>
  <dcterms:modified xsi:type="dcterms:W3CDTF">2020-11-18T04:24:45Z</dcterms:modified>
</cp:coreProperties>
</file>