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F72F9-31AA-406E-815B-F4C60C0DEA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A592AD-C833-480C-BE0B-94684CFB11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79844D-45FC-4D01-91F6-33340FF8A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04569-5A57-4060-BF92-45958B32F0F1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66DE58-E808-4A74-8EAA-CD6144A87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E2271D-F2BC-4435-B549-194A25A81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FC99F-7238-406E-90FD-D8D95AA82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258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94917-329B-4BEC-B2BE-1D356B598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811BCC-436F-4C3C-95DC-4ACA0B23EA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31A8FF-948B-42D1-AFC7-238AE878C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04569-5A57-4060-BF92-45958B32F0F1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6C0617-3767-4A45-8231-6FEAED285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EA9B1C-FBE7-44D0-AB20-FDD8D1FFD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FC99F-7238-406E-90FD-D8D95AA82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65A1F8-F275-422F-9FC4-1AA5C9EA61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1B4382-AFD1-4FEF-AA71-C59C3360FE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84CB54-0C09-4AA2-BA8A-472631C98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04569-5A57-4060-BF92-45958B32F0F1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A5A03D-C413-476F-A1FF-1774189FF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EA350A-BB97-45C1-AE22-9E61C7A0A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FC99F-7238-406E-90FD-D8D95AA82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609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C00A2-37AD-416E-89F9-A7DAAC142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AA3238-E06B-4BA1-ABCE-598FC69358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27B4B4-C523-4727-872C-9B7090EC3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04569-5A57-4060-BF92-45958B32F0F1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F4BC1B-1CA0-459E-914E-BE744310C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32872-C2C5-416A-82D9-4C49630A7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FC99F-7238-406E-90FD-D8D95AA82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1106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87180-2B9C-49DE-9F27-07DB27D82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CCD8E4-DD72-4D0B-8227-37DAA17B3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D8C487-5745-4612-87BB-28A7BE37A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04569-5A57-4060-BF92-45958B32F0F1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A77DED-5339-4C7D-8F4B-814036444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643D2A-0113-4E19-8683-520B52940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FC99F-7238-406E-90FD-D8D95AA82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823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26A74-7311-4129-95AC-39841F859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709641-46F7-4A39-A0E2-99D7D93DEC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18D604-B99B-4630-B827-5EFC9A5C87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4EB4F2-9D74-4FA9-88DD-5B908B057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04569-5A57-4060-BF92-45958B32F0F1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59F5DC-F337-4AA9-8975-BAF1B406C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9D8A65-B125-4868-A03E-01ACF90D8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FC99F-7238-406E-90FD-D8D95AA82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0945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2416F-DE2B-44AB-AD29-2C21A0300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932DDC-BD59-468F-B28C-27B9D5C642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C30F06-4A78-4712-81A8-CF1CFE93A8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DCE236-38E1-45FF-8913-AE43037793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B40840-2208-4C2C-820D-EED222A922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D06F53-7DE7-41E2-BB3A-520A2F29F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04569-5A57-4060-BF92-45958B32F0F1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D69A6D-7190-4755-8DB5-D84BBE6B7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323530-DD4F-445F-8929-CA399DDCA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FC99F-7238-406E-90FD-D8D95AA82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475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86DF3-0963-4229-B2C4-F32FCE8EA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89210C-6017-43CB-A883-B17CD5D4A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04569-5A57-4060-BF92-45958B32F0F1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51A253-30A0-4B8D-A0AF-F52516698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9681AF-B518-4DDF-A299-A22431997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FC99F-7238-406E-90FD-D8D95AA82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4277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9FF5B4-4D93-4667-A36F-782ED47F7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04569-5A57-4060-BF92-45958B32F0F1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F7C864-10FC-4887-BA22-608E0A427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298FC2-81C7-4E6A-865C-14DCF0D17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FC99F-7238-406E-90FD-D8D95AA82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000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84908-0BA3-4B36-89F7-B2D9014EA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7F4B3-D4E9-4F27-A21D-5199BC5FC4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4B7619-2FFA-4EDB-B607-0AFF05101B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8AD646-8BA5-4194-AB44-5051D034D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04569-5A57-4060-BF92-45958B32F0F1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60CC62-249E-4EAB-AAE5-FA0D0C09E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793954-4C67-4AC0-A8C0-CAD802E18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FC99F-7238-406E-90FD-D8D95AA82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8090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42FC9-F644-4269-8EFC-05160FB86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3353C1-EC86-41B5-9B49-CD295B82C2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96BAF0-AF3E-4504-A263-DF2AE83B4A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0B2661-A1D3-45D6-B185-084D20B83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04569-5A57-4060-BF92-45958B32F0F1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7A94C5-95B3-4260-9E01-F30656867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083B9B-C0B4-4F78-A88E-A2D1D9687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FC99F-7238-406E-90FD-D8D95AA82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5301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937D18-4D7C-4E1F-B685-2C17AD221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3AE351-7A6A-42AC-82D9-8F94C427D5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CFA032-6603-4247-B7D1-04BD1412BB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04569-5A57-4060-BF92-45958B32F0F1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592393-16A5-43A7-81DF-CD283EA717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12B74A-8C5B-4B72-8C3D-3C94E72785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FC99F-7238-406E-90FD-D8D95AA82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288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4FA5AF78-707E-48C7-A611-BDDF93B308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04" t="9091" r="33562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F04077-F5A4-420F-B3ED-3C6E7AFC6C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en-US" sz="4800"/>
              <a:t>Tupac Shacorgi and the Great Adventure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78A47E-6EF6-4374-9B7E-4E1E0FE3B5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lang="en-US" sz="2000"/>
              <a:t>By Mary Gardner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79550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icture containing diagram&#10;&#10;Description automatically generated">
            <a:extLst>
              <a:ext uri="{FF2B5EF4-FFF2-40B4-BE49-F238E27FC236}">
                <a16:creationId xmlns:a16="http://schemas.microsoft.com/office/drawing/2014/main" id="{610B348F-1A42-4386-8A42-4ECF9313E6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4475" y="-388938"/>
            <a:ext cx="9163050" cy="7635876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68631CC-4299-489C-B096-B97999262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152" y="316020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1000" dirty="0"/>
              <a:t>The End</a:t>
            </a:r>
          </a:p>
        </p:txBody>
      </p:sp>
    </p:spTree>
    <p:extLst>
      <p:ext uri="{BB962C8B-B14F-4D97-AF65-F5344CB8AC3E}">
        <p14:creationId xmlns:p14="http://schemas.microsoft.com/office/powerpoint/2010/main" val="3837835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5666830-9A19-4E01-8505-D6C7F9AC5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348FB0A5-E26E-4531-B690-A6193EC7CB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13" r="2" b="10231"/>
          <a:stretch/>
        </p:blipFill>
        <p:spPr>
          <a:xfrm>
            <a:off x="4110127" y="10"/>
            <a:ext cx="8081873" cy="6857990"/>
          </a:xfrm>
          <a:custGeom>
            <a:avLst/>
            <a:gdLst/>
            <a:ahLst/>
            <a:cxnLst/>
            <a:rect l="l" t="t" r="r" b="b"/>
            <a:pathLst>
              <a:path w="8081873" h="6858000">
                <a:moveTo>
                  <a:pt x="0" y="0"/>
                </a:moveTo>
                <a:lnTo>
                  <a:pt x="8081873" y="0"/>
                </a:lnTo>
                <a:lnTo>
                  <a:pt x="8081873" y="6858000"/>
                </a:lnTo>
                <a:lnTo>
                  <a:pt x="0" y="6858000"/>
                </a:lnTo>
                <a:lnTo>
                  <a:pt x="68897" y="6734633"/>
                </a:lnTo>
                <a:cubicBezTo>
                  <a:pt x="558802" y="5812845"/>
                  <a:pt x="848920" y="4668597"/>
                  <a:pt x="848920" y="3429000"/>
                </a:cubicBezTo>
                <a:cubicBezTo>
                  <a:pt x="848920" y="2189404"/>
                  <a:pt x="558802" y="1045156"/>
                  <a:pt x="68897" y="123368"/>
                </a:cubicBezTo>
                <a:close/>
              </a:path>
            </a:pathLst>
          </a:custGeom>
        </p:spPr>
      </p:pic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AE9FC877-7FB6-4D22-9988-35420644E2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59047" cy="6858000"/>
          </a:xfrm>
          <a:custGeom>
            <a:avLst/>
            <a:gdLst>
              <a:gd name="connsiteX0" fmla="*/ 0 w 4959047"/>
              <a:gd name="connsiteY0" fmla="*/ 0 h 6858000"/>
              <a:gd name="connsiteX1" fmla="*/ 4110127 w 4959047"/>
              <a:gd name="connsiteY1" fmla="*/ 0 h 6858000"/>
              <a:gd name="connsiteX2" fmla="*/ 4179024 w 4959047"/>
              <a:gd name="connsiteY2" fmla="*/ 123368 h 6858000"/>
              <a:gd name="connsiteX3" fmla="*/ 4959047 w 4959047"/>
              <a:gd name="connsiteY3" fmla="*/ 3429000 h 6858000"/>
              <a:gd name="connsiteX4" fmla="*/ 4179024 w 4959047"/>
              <a:gd name="connsiteY4" fmla="*/ 6734633 h 6858000"/>
              <a:gd name="connsiteX5" fmla="*/ 4110127 w 4959047"/>
              <a:gd name="connsiteY5" fmla="*/ 6858000 h 6858000"/>
              <a:gd name="connsiteX6" fmla="*/ 0 w 495904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59047" h="6858000">
                <a:moveTo>
                  <a:pt x="0" y="0"/>
                </a:moveTo>
                <a:lnTo>
                  <a:pt x="4110127" y="0"/>
                </a:lnTo>
                <a:lnTo>
                  <a:pt x="4179024" y="123368"/>
                </a:lnTo>
                <a:cubicBezTo>
                  <a:pt x="4668929" y="1045156"/>
                  <a:pt x="4959047" y="2189404"/>
                  <a:pt x="4959047" y="3429000"/>
                </a:cubicBezTo>
                <a:cubicBezTo>
                  <a:pt x="4959047" y="4668597"/>
                  <a:pt x="4668929" y="5812845"/>
                  <a:pt x="4179024" y="6734633"/>
                </a:cubicBezTo>
                <a:lnTo>
                  <a:pt x="411012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E41809D1-F12E-46BB-B804-5F209D325E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48887" cy="6858000"/>
          </a:xfrm>
          <a:custGeom>
            <a:avLst/>
            <a:gdLst>
              <a:gd name="connsiteX0" fmla="*/ 0 w 4948887"/>
              <a:gd name="connsiteY0" fmla="*/ 0 h 6858000"/>
              <a:gd name="connsiteX1" fmla="*/ 4099967 w 4948887"/>
              <a:gd name="connsiteY1" fmla="*/ 0 h 6858000"/>
              <a:gd name="connsiteX2" fmla="*/ 4168864 w 4948887"/>
              <a:gd name="connsiteY2" fmla="*/ 123368 h 6858000"/>
              <a:gd name="connsiteX3" fmla="*/ 4948887 w 4948887"/>
              <a:gd name="connsiteY3" fmla="*/ 3429000 h 6858000"/>
              <a:gd name="connsiteX4" fmla="*/ 4168864 w 4948887"/>
              <a:gd name="connsiteY4" fmla="*/ 6734633 h 6858000"/>
              <a:gd name="connsiteX5" fmla="*/ 4099967 w 4948887"/>
              <a:gd name="connsiteY5" fmla="*/ 6858000 h 6858000"/>
              <a:gd name="connsiteX6" fmla="*/ 0 w 494888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48887" h="6858000">
                <a:moveTo>
                  <a:pt x="0" y="0"/>
                </a:moveTo>
                <a:lnTo>
                  <a:pt x="4099967" y="0"/>
                </a:lnTo>
                <a:lnTo>
                  <a:pt x="4168864" y="123368"/>
                </a:lnTo>
                <a:cubicBezTo>
                  <a:pt x="4658769" y="1045156"/>
                  <a:pt x="4948887" y="2189404"/>
                  <a:pt x="4948887" y="3429000"/>
                </a:cubicBezTo>
                <a:cubicBezTo>
                  <a:pt x="4948887" y="4668597"/>
                  <a:pt x="4658769" y="5812845"/>
                  <a:pt x="4168864" y="6734633"/>
                </a:cubicBezTo>
                <a:lnTo>
                  <a:pt x="4099967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03FD7F-21B9-4015-B8D3-0DCAEF7BA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dirty="0"/>
              <a:t>Tupac the corgi wanted to go on a fun adventure.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24841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31EA4A4-5D79-4817-B146-24029A2F3C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5858A4-5496-41AA-99E1-B42EE4E0F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8600" y="1122363"/>
            <a:ext cx="397764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dirty="0"/>
              <a:t>So, he decided to go to his favorite place, the park. </a:t>
            </a:r>
          </a:p>
        </p:txBody>
      </p:sp>
      <p:pic>
        <p:nvPicPr>
          <p:cNvPr id="5" name="Content Placeholder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C8E25E09-E593-4C55-934D-48D941F4035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7" r="9182" b="2"/>
          <a:stretch/>
        </p:blipFill>
        <p:spPr>
          <a:xfrm>
            <a:off x="20" y="10"/>
            <a:ext cx="7443196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058303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5">
            <a:extLst>
              <a:ext uri="{FF2B5EF4-FFF2-40B4-BE49-F238E27FC236}">
                <a16:creationId xmlns:a16="http://schemas.microsoft.com/office/drawing/2014/main" id="{07322A9E-F1EC-405E-8971-BA906EFFC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29674" y="1290909"/>
            <a:ext cx="9702800" cy="5573512"/>
          </a:xfrm>
          <a:custGeom>
            <a:avLst/>
            <a:gdLst>
              <a:gd name="T0" fmla="*/ 1752 w 2038"/>
              <a:gd name="T1" fmla="*/ 1169 h 1169"/>
              <a:gd name="T2" fmla="*/ 1487 w 2038"/>
              <a:gd name="T3" fmla="*/ 334 h 1169"/>
              <a:gd name="T4" fmla="*/ 860 w 2038"/>
              <a:gd name="T5" fmla="*/ 22 h 1169"/>
              <a:gd name="T6" fmla="*/ 199 w 2038"/>
              <a:gd name="T7" fmla="*/ 318 h 1169"/>
              <a:gd name="T8" fmla="*/ 399 w 2038"/>
              <a:gd name="T9" fmla="*/ 1165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38" h="1169">
                <a:moveTo>
                  <a:pt x="1752" y="1169"/>
                </a:moveTo>
                <a:cubicBezTo>
                  <a:pt x="2038" y="928"/>
                  <a:pt x="1673" y="513"/>
                  <a:pt x="1487" y="334"/>
                </a:cubicBezTo>
                <a:cubicBezTo>
                  <a:pt x="1316" y="170"/>
                  <a:pt x="1099" y="43"/>
                  <a:pt x="860" y="22"/>
                </a:cubicBezTo>
                <a:cubicBezTo>
                  <a:pt x="621" y="0"/>
                  <a:pt x="341" y="128"/>
                  <a:pt x="199" y="318"/>
                </a:cubicBezTo>
                <a:cubicBezTo>
                  <a:pt x="0" y="586"/>
                  <a:pt x="184" y="965"/>
                  <a:pt x="399" y="116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6">
            <a:extLst>
              <a:ext uri="{FF2B5EF4-FFF2-40B4-BE49-F238E27FC236}">
                <a16:creationId xmlns:a16="http://schemas.microsoft.com/office/drawing/2014/main" id="{A5704422-1118-4FD1-95AD-29A064EB8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70451" y="2010741"/>
            <a:ext cx="7373938" cy="4848892"/>
          </a:xfrm>
          <a:custGeom>
            <a:avLst/>
            <a:gdLst>
              <a:gd name="T0" fmla="*/ 1025 w 1549"/>
              <a:gd name="T1" fmla="*/ 1016 h 1017"/>
              <a:gd name="T2" fmla="*/ 1443 w 1549"/>
              <a:gd name="T3" fmla="*/ 592 h 1017"/>
              <a:gd name="T4" fmla="*/ 782 w 1549"/>
              <a:gd name="T5" fmla="*/ 53 h 1017"/>
              <a:gd name="T6" fmla="*/ 150 w 1549"/>
              <a:gd name="T7" fmla="*/ 329 h 1017"/>
              <a:gd name="T8" fmla="*/ 477 w 1549"/>
              <a:gd name="T9" fmla="*/ 1017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49" h="1017">
                <a:moveTo>
                  <a:pt x="1025" y="1016"/>
                </a:moveTo>
                <a:cubicBezTo>
                  <a:pt x="1223" y="971"/>
                  <a:pt x="1549" y="857"/>
                  <a:pt x="1443" y="592"/>
                </a:cubicBezTo>
                <a:cubicBezTo>
                  <a:pt x="1344" y="344"/>
                  <a:pt x="1041" y="111"/>
                  <a:pt x="782" y="53"/>
                </a:cubicBezTo>
                <a:cubicBezTo>
                  <a:pt x="545" y="0"/>
                  <a:pt x="275" y="117"/>
                  <a:pt x="150" y="329"/>
                </a:cubicBezTo>
                <a:cubicBezTo>
                  <a:pt x="0" y="584"/>
                  <a:pt x="243" y="911"/>
                  <a:pt x="477" y="1017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7">
            <a:extLst>
              <a:ext uri="{FF2B5EF4-FFF2-40B4-BE49-F238E27FC236}">
                <a16:creationId xmlns:a16="http://schemas.microsoft.com/office/drawing/2014/main" id="{A88B2AAA-B805-498E-A9E6-98B8858554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51351" y="1780905"/>
            <a:ext cx="8035925" cy="5083516"/>
          </a:xfrm>
          <a:custGeom>
            <a:avLst/>
            <a:gdLst>
              <a:gd name="T0" fmla="*/ 1302 w 1688"/>
              <a:gd name="T1" fmla="*/ 1066 h 1066"/>
              <a:gd name="T2" fmla="*/ 1613 w 1688"/>
              <a:gd name="T3" fmla="*/ 850 h 1066"/>
              <a:gd name="T4" fmla="*/ 1517 w 1688"/>
              <a:gd name="T5" fmla="*/ 471 h 1066"/>
              <a:gd name="T6" fmla="*/ 798 w 1688"/>
              <a:gd name="T7" fmla="*/ 28 h 1066"/>
              <a:gd name="T8" fmla="*/ 181 w 1688"/>
              <a:gd name="T9" fmla="*/ 333 h 1066"/>
              <a:gd name="T10" fmla="*/ 420 w 1688"/>
              <a:gd name="T11" fmla="*/ 1066 h 10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88" h="1066">
                <a:moveTo>
                  <a:pt x="1302" y="1066"/>
                </a:moveTo>
                <a:cubicBezTo>
                  <a:pt x="1416" y="1024"/>
                  <a:pt x="1551" y="962"/>
                  <a:pt x="1613" y="850"/>
                </a:cubicBezTo>
                <a:cubicBezTo>
                  <a:pt x="1688" y="715"/>
                  <a:pt x="1606" y="575"/>
                  <a:pt x="1517" y="471"/>
                </a:cubicBezTo>
                <a:cubicBezTo>
                  <a:pt x="1336" y="258"/>
                  <a:pt x="1084" y="62"/>
                  <a:pt x="798" y="28"/>
                </a:cubicBezTo>
                <a:cubicBezTo>
                  <a:pt x="559" y="0"/>
                  <a:pt x="317" y="138"/>
                  <a:pt x="181" y="333"/>
                </a:cubicBezTo>
                <a:cubicBezTo>
                  <a:pt x="0" y="592"/>
                  <a:pt x="191" y="907"/>
                  <a:pt x="420" y="10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8">
            <a:extLst>
              <a:ext uri="{FF2B5EF4-FFF2-40B4-BE49-F238E27FC236}">
                <a16:creationId xmlns:a16="http://schemas.microsoft.com/office/drawing/2014/main" id="{9B8051E0-19D7-43E1-BFD9-E6DBFEB3A3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542347"/>
            <a:ext cx="10334625" cy="6322075"/>
          </a:xfrm>
          <a:custGeom>
            <a:avLst/>
            <a:gdLst>
              <a:gd name="T0" fmla="*/ 1873 w 2171"/>
              <a:gd name="T1" fmla="*/ 1326 h 1326"/>
              <a:gd name="T2" fmla="*/ 1609 w 2171"/>
              <a:gd name="T3" fmla="*/ 473 h 1326"/>
              <a:gd name="T4" fmla="*/ 880 w 2171"/>
              <a:gd name="T5" fmla="*/ 63 h 1326"/>
              <a:gd name="T6" fmla="*/ 0 w 2171"/>
              <a:gd name="T7" fmla="*/ 423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71" h="1326">
                <a:moveTo>
                  <a:pt x="1873" y="1326"/>
                </a:moveTo>
                <a:cubicBezTo>
                  <a:pt x="2171" y="1045"/>
                  <a:pt x="1825" y="678"/>
                  <a:pt x="1609" y="473"/>
                </a:cubicBezTo>
                <a:cubicBezTo>
                  <a:pt x="1406" y="281"/>
                  <a:pt x="1159" y="116"/>
                  <a:pt x="880" y="63"/>
                </a:cubicBezTo>
                <a:cubicBezTo>
                  <a:pt x="545" y="0"/>
                  <a:pt x="214" y="161"/>
                  <a:pt x="0" y="423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9">
            <a:extLst>
              <a:ext uri="{FF2B5EF4-FFF2-40B4-BE49-F238E27FC236}">
                <a16:creationId xmlns:a16="http://schemas.microsoft.com/office/drawing/2014/main" id="{4EDB2B02-86A2-46F5-A4BE-B7D9B10411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6178751"/>
            <a:ext cx="504825" cy="681527"/>
          </a:xfrm>
          <a:custGeom>
            <a:avLst/>
            <a:gdLst>
              <a:gd name="T0" fmla="*/ 0 w 106"/>
              <a:gd name="T1" fmla="*/ 0 h 143"/>
              <a:gd name="T2" fmla="*/ 106 w 106"/>
              <a:gd name="T3" fmla="*/ 143 h 14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6" h="143">
                <a:moveTo>
                  <a:pt x="0" y="0"/>
                </a:moveTo>
                <a:cubicBezTo>
                  <a:pt x="35" y="54"/>
                  <a:pt x="70" y="101"/>
                  <a:pt x="106" y="143"/>
                </a:cubicBezTo>
              </a:path>
            </a:pathLst>
          </a:custGeom>
          <a:noFill/>
          <a:ln w="4763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10">
            <a:extLst>
              <a:ext uri="{FF2B5EF4-FFF2-40B4-BE49-F238E27FC236}">
                <a16:creationId xmlns:a16="http://schemas.microsoft.com/office/drawing/2014/main" id="{43954639-FB5D-41F4-9560-6F6DFE7784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59376"/>
            <a:ext cx="11091863" cy="6923796"/>
          </a:xfrm>
          <a:custGeom>
            <a:avLst/>
            <a:gdLst>
              <a:gd name="T0" fmla="*/ 2046 w 2330"/>
              <a:gd name="T1" fmla="*/ 1452 h 1452"/>
              <a:gd name="T2" fmla="*/ 1813 w 2330"/>
              <a:gd name="T3" fmla="*/ 601 h 1452"/>
              <a:gd name="T4" fmla="*/ 956 w 2330"/>
              <a:gd name="T5" fmla="*/ 97 h 1452"/>
              <a:gd name="T6" fmla="*/ 0 w 2330"/>
              <a:gd name="T7" fmla="*/ 366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0" h="1452">
                <a:moveTo>
                  <a:pt x="2046" y="1452"/>
                </a:moveTo>
                <a:cubicBezTo>
                  <a:pt x="2330" y="1153"/>
                  <a:pt x="2049" y="821"/>
                  <a:pt x="1813" y="601"/>
                </a:cubicBezTo>
                <a:cubicBezTo>
                  <a:pt x="1569" y="375"/>
                  <a:pt x="1282" y="179"/>
                  <a:pt x="956" y="97"/>
                </a:cubicBezTo>
                <a:cubicBezTo>
                  <a:pt x="572" y="0"/>
                  <a:pt x="292" y="101"/>
                  <a:pt x="0" y="3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Freeform 12">
            <a:extLst>
              <a:ext uri="{FF2B5EF4-FFF2-40B4-BE49-F238E27FC236}">
                <a16:creationId xmlns:a16="http://schemas.microsoft.com/office/drawing/2014/main" id="{E898931C-0323-41FA-A036-20F818B1FF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1057275" cy="614491"/>
          </a:xfrm>
          <a:custGeom>
            <a:avLst/>
            <a:gdLst>
              <a:gd name="T0" fmla="*/ 222 w 222"/>
              <a:gd name="T1" fmla="*/ 0 h 129"/>
              <a:gd name="T2" fmla="*/ 0 w 222"/>
              <a:gd name="T3" fmla="*/ 129 h 12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2" h="129">
                <a:moveTo>
                  <a:pt x="222" y="0"/>
                </a:moveTo>
                <a:cubicBezTo>
                  <a:pt x="152" y="35"/>
                  <a:pt x="76" y="78"/>
                  <a:pt x="0" y="129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14">
            <a:extLst>
              <a:ext uri="{FF2B5EF4-FFF2-40B4-BE49-F238E27FC236}">
                <a16:creationId xmlns:a16="http://schemas.microsoft.com/office/drawing/2014/main" id="{89AFE9DD-0792-4B98-B4EB-97ACA17E6A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-6705"/>
            <a:ext cx="595313" cy="352734"/>
          </a:xfrm>
          <a:custGeom>
            <a:avLst/>
            <a:gdLst>
              <a:gd name="T0" fmla="*/ 125 w 125"/>
              <a:gd name="T1" fmla="*/ 0 h 74"/>
              <a:gd name="T2" fmla="*/ 0 w 125"/>
              <a:gd name="T3" fmla="*/ 74 h 7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5" h="74">
                <a:moveTo>
                  <a:pt x="125" y="0"/>
                </a:moveTo>
                <a:cubicBezTo>
                  <a:pt x="85" y="22"/>
                  <a:pt x="43" y="47"/>
                  <a:pt x="0" y="74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Freeform 16">
            <a:extLst>
              <a:ext uri="{FF2B5EF4-FFF2-40B4-BE49-F238E27FC236}">
                <a16:creationId xmlns:a16="http://schemas.microsoft.com/office/drawing/2014/main" id="{3981F5C4-9AE1-404E-AF44-A4E6DB374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357188" cy="213875"/>
          </a:xfrm>
          <a:custGeom>
            <a:avLst/>
            <a:gdLst>
              <a:gd name="T0" fmla="*/ 75 w 75"/>
              <a:gd name="T1" fmla="*/ 0 h 45"/>
              <a:gd name="T2" fmla="*/ 0 w 75"/>
              <a:gd name="T3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5" h="45">
                <a:moveTo>
                  <a:pt x="75" y="0"/>
                </a:moveTo>
                <a:cubicBezTo>
                  <a:pt x="50" y="14"/>
                  <a:pt x="25" y="29"/>
                  <a:pt x="0" y="45"/>
                </a:cubicBezTo>
              </a:path>
            </a:pathLst>
          </a:custGeom>
          <a:noFill/>
          <a:ln w="12700" cap="flat">
            <a:solidFill>
              <a:schemeClr val="tx1">
                <a:alpha val="20000"/>
              </a:schemeClr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Freeform 11">
            <a:extLst>
              <a:ext uri="{FF2B5EF4-FFF2-40B4-BE49-F238E27FC236}">
                <a16:creationId xmlns:a16="http://schemas.microsoft.com/office/drawing/2014/main" id="{763C1781-8726-4FAC-8C45-FF40376BE4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26601" y="-1916"/>
            <a:ext cx="5788025" cy="6847184"/>
          </a:xfrm>
          <a:custGeom>
            <a:avLst/>
            <a:gdLst>
              <a:gd name="T0" fmla="*/ 1094 w 1216"/>
              <a:gd name="T1" fmla="*/ 1436 h 1436"/>
              <a:gd name="T2" fmla="*/ 709 w 1216"/>
              <a:gd name="T3" fmla="*/ 551 h 1436"/>
              <a:gd name="T4" fmla="*/ 0 w 1216"/>
              <a:gd name="T5" fmla="*/ 0 h 1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16" h="1436">
                <a:moveTo>
                  <a:pt x="1094" y="1436"/>
                </a:moveTo>
                <a:cubicBezTo>
                  <a:pt x="1216" y="1114"/>
                  <a:pt x="904" y="770"/>
                  <a:pt x="709" y="551"/>
                </a:cubicBezTo>
                <a:cubicBezTo>
                  <a:pt x="509" y="327"/>
                  <a:pt x="274" y="127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21">
            <a:extLst>
              <a:ext uri="{FF2B5EF4-FFF2-40B4-BE49-F238E27FC236}">
                <a16:creationId xmlns:a16="http://schemas.microsoft.com/office/drawing/2014/main" id="{301491B5-56C7-43DC-A3D9-861EECCA05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235014" y="2872"/>
            <a:ext cx="2951163" cy="2555325"/>
          </a:xfrm>
          <a:custGeom>
            <a:avLst/>
            <a:gdLst>
              <a:gd name="T0" fmla="*/ 620 w 620"/>
              <a:gd name="T1" fmla="*/ 536 h 536"/>
              <a:gd name="T2" fmla="*/ 0 w 620"/>
              <a:gd name="T3" fmla="*/ 0 h 5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20" h="536">
                <a:moveTo>
                  <a:pt x="620" y="536"/>
                </a:moveTo>
                <a:cubicBezTo>
                  <a:pt x="404" y="314"/>
                  <a:pt x="196" y="138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EEDD35-3CDC-4E9B-BA74-3924D4F38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2248" y="1481328"/>
            <a:ext cx="2926080" cy="246888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 dirty="0"/>
              <a:t>Tupac played with a green ball at the park. </a:t>
            </a:r>
          </a:p>
        </p:txBody>
      </p:sp>
      <p:sp>
        <p:nvSpPr>
          <p:cNvPr id="36" name="Freeform 22">
            <a:extLst>
              <a:ext uri="{FF2B5EF4-FFF2-40B4-BE49-F238E27FC236}">
                <a16:creationId xmlns:a16="http://schemas.microsoft.com/office/drawing/2014/main" id="{237E2353-22DF-46E0-A200-FB30F8F394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020826" y="-1916"/>
            <a:ext cx="2165350" cy="1358265"/>
          </a:xfrm>
          <a:custGeom>
            <a:avLst/>
            <a:gdLst>
              <a:gd name="T0" fmla="*/ 0 w 455"/>
              <a:gd name="T1" fmla="*/ 0 h 285"/>
              <a:gd name="T2" fmla="*/ 455 w 455"/>
              <a:gd name="T3" fmla="*/ 285 h 28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55" h="285">
                <a:moveTo>
                  <a:pt x="0" y="0"/>
                </a:moveTo>
                <a:cubicBezTo>
                  <a:pt x="153" y="85"/>
                  <a:pt x="308" y="180"/>
                  <a:pt x="455" y="28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Freeform 23">
            <a:extLst>
              <a:ext uri="{FF2B5EF4-FFF2-40B4-BE49-F238E27FC236}">
                <a16:creationId xmlns:a16="http://schemas.microsoft.com/office/drawing/2014/main" id="{DD6138DB-057B-45F7-A5F4-E7BFDA20D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90826" y="-1916"/>
            <a:ext cx="895350" cy="534687"/>
          </a:xfrm>
          <a:custGeom>
            <a:avLst/>
            <a:gdLst>
              <a:gd name="T0" fmla="*/ 0 w 188"/>
              <a:gd name="T1" fmla="*/ 0 h 112"/>
              <a:gd name="T2" fmla="*/ 188 w 188"/>
              <a:gd name="T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8" h="112">
                <a:moveTo>
                  <a:pt x="0" y="0"/>
                </a:moveTo>
                <a:cubicBezTo>
                  <a:pt x="63" y="36"/>
                  <a:pt x="126" y="73"/>
                  <a:pt x="188" y="112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79A54AB1-B64F-4843-BFAB-81CB74E66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752078" y="2218040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pic>
        <p:nvPicPr>
          <p:cNvPr id="9" name="Content Placeholder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45C22294-D94D-4E63-941F-27DCCE45C6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08"/>
          <a:stretch/>
        </p:blipFill>
        <p:spPr>
          <a:xfrm>
            <a:off x="921910" y="465243"/>
            <a:ext cx="7761924" cy="5343065"/>
          </a:xfrm>
          <a:custGeom>
            <a:avLst/>
            <a:gdLst/>
            <a:ahLst/>
            <a:cxnLst/>
            <a:rect l="l" t="t" r="r" b="b"/>
            <a:pathLst>
              <a:path w="7761924" h="5343065">
                <a:moveTo>
                  <a:pt x="3025687" y="76"/>
                </a:moveTo>
                <a:cubicBezTo>
                  <a:pt x="3140786" y="756"/>
                  <a:pt x="3256631" y="6055"/>
                  <a:pt x="3372722" y="16088"/>
                </a:cubicBezTo>
                <a:cubicBezTo>
                  <a:pt x="5230178" y="176616"/>
                  <a:pt x="7761924" y="1424594"/>
                  <a:pt x="7761924" y="3316816"/>
                </a:cubicBezTo>
                <a:cubicBezTo>
                  <a:pt x="7646022" y="5237647"/>
                  <a:pt x="4988715" y="5423921"/>
                  <a:pt x="3701109" y="5320611"/>
                </a:cubicBezTo>
                <a:cubicBezTo>
                  <a:pt x="2413504" y="5217301"/>
                  <a:pt x="351800" y="4486992"/>
                  <a:pt x="36290" y="2696959"/>
                </a:cubicBezTo>
                <a:cubicBezTo>
                  <a:pt x="-259500" y="1018804"/>
                  <a:pt x="1299198" y="-10133"/>
                  <a:pt x="3025687" y="76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7381822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AB2FAF3C-F36A-4612-B00B-E737FEB1E0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23420AEB-7D6F-4338-9CD8-7B9637617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>
                <a:gd name="T0" fmla="*/ 1752 w 2038"/>
                <a:gd name="T1" fmla="*/ 1169 h 1169"/>
                <a:gd name="T2" fmla="*/ 1487 w 2038"/>
                <a:gd name="T3" fmla="*/ 334 h 1169"/>
                <a:gd name="T4" fmla="*/ 860 w 2038"/>
                <a:gd name="T5" fmla="*/ 22 h 1169"/>
                <a:gd name="T6" fmla="*/ 199 w 2038"/>
                <a:gd name="T7" fmla="*/ 318 h 1169"/>
                <a:gd name="T8" fmla="*/ 399 w 2038"/>
                <a:gd name="T9" fmla="*/ 1165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9551E9D5-67C0-42B0-9796-909C1B9DF7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>
                <a:gd name="T0" fmla="*/ 1025 w 1549"/>
                <a:gd name="T1" fmla="*/ 1016 h 1017"/>
                <a:gd name="T2" fmla="*/ 1443 w 1549"/>
                <a:gd name="T3" fmla="*/ 592 h 1017"/>
                <a:gd name="T4" fmla="*/ 782 w 1549"/>
                <a:gd name="T5" fmla="*/ 53 h 1017"/>
                <a:gd name="T6" fmla="*/ 150 w 1549"/>
                <a:gd name="T7" fmla="*/ 329 h 1017"/>
                <a:gd name="T8" fmla="*/ 477 w 1549"/>
                <a:gd name="T9" fmla="*/ 101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9CB4C9E0-236E-426D-88FB-50ACF81BC9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>
                <a:gd name="T0" fmla="*/ 1302 w 1688"/>
                <a:gd name="T1" fmla="*/ 1066 h 1066"/>
                <a:gd name="T2" fmla="*/ 1613 w 1688"/>
                <a:gd name="T3" fmla="*/ 850 h 1066"/>
                <a:gd name="T4" fmla="*/ 1517 w 1688"/>
                <a:gd name="T5" fmla="*/ 471 h 1066"/>
                <a:gd name="T6" fmla="*/ 798 w 1688"/>
                <a:gd name="T7" fmla="*/ 28 h 1066"/>
                <a:gd name="T8" fmla="*/ 181 w 1688"/>
                <a:gd name="T9" fmla="*/ 333 h 1066"/>
                <a:gd name="T10" fmla="*/ 420 w 1688"/>
                <a:gd name="T11" fmla="*/ 1066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1A11A9AC-1E25-429F-A3A8-67DED3DF4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>
                <a:gd name="T0" fmla="*/ 1873 w 2171"/>
                <a:gd name="T1" fmla="*/ 1326 h 1326"/>
                <a:gd name="T2" fmla="*/ 1609 w 2171"/>
                <a:gd name="T3" fmla="*/ 473 h 1326"/>
                <a:gd name="T4" fmla="*/ 880 w 2171"/>
                <a:gd name="T5" fmla="*/ 63 h 1326"/>
                <a:gd name="T6" fmla="*/ 0 w 2171"/>
                <a:gd name="T7" fmla="*/ 423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66E126C4-E1AC-4DDC-87CB-5D8B4605C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>
                <a:gd name="T0" fmla="*/ 0 w 106"/>
                <a:gd name="T1" fmla="*/ 0 h 143"/>
                <a:gd name="T2" fmla="*/ 106 w 106"/>
                <a:gd name="T3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B1DE6C75-DCE1-4942-8E8D-ECA1D1773C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>
                <a:gd name="T0" fmla="*/ 2046 w 2330"/>
                <a:gd name="T1" fmla="*/ 1452 h 1452"/>
                <a:gd name="T2" fmla="*/ 1813 w 2330"/>
                <a:gd name="T3" fmla="*/ 601 h 1452"/>
                <a:gd name="T4" fmla="*/ 956 w 2330"/>
                <a:gd name="T5" fmla="*/ 97 h 1452"/>
                <a:gd name="T6" fmla="*/ 0 w 2330"/>
                <a:gd name="T7" fmla="*/ 366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F5459AD3-234D-4C3B-BD9C-92B3377BDB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>
                <a:gd name="T0" fmla="*/ 1094 w 1216"/>
                <a:gd name="T1" fmla="*/ 1436 h 1436"/>
                <a:gd name="T2" fmla="*/ 709 w 1216"/>
                <a:gd name="T3" fmla="*/ 551 h 1436"/>
                <a:gd name="T4" fmla="*/ 0 w 1216"/>
                <a:gd name="T5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5593DA70-95B1-425C-BF35-F923099D6F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>
                <a:gd name="T0" fmla="*/ 222 w 222"/>
                <a:gd name="T1" fmla="*/ 0 h 129"/>
                <a:gd name="T2" fmla="*/ 0 w 222"/>
                <a:gd name="T3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0514C5B5-A5F4-4421-879B-17D39CA644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>
                <a:gd name="T0" fmla="*/ 1067 w 1174"/>
                <a:gd name="T1" fmla="*/ 1440 h 1440"/>
                <a:gd name="T2" fmla="*/ 698 w 1174"/>
                <a:gd name="T3" fmla="*/ 577 h 1440"/>
                <a:gd name="T4" fmla="*/ 0 w 1174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E165685F-E0CE-4CA0-9ECE-F8AE4F3D5E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>
                <a:gd name="T0" fmla="*/ 125 w 125"/>
                <a:gd name="T1" fmla="*/ 0 h 74"/>
                <a:gd name="T2" fmla="*/ 0 w 125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C556BC16-0C87-4FD9-A109-F5AB2056C5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>
                <a:gd name="T0" fmla="*/ 1056 w 1155"/>
                <a:gd name="T1" fmla="*/ 1440 h 1440"/>
                <a:gd name="T2" fmla="*/ 686 w 1155"/>
                <a:gd name="T3" fmla="*/ 580 h 1440"/>
                <a:gd name="T4" fmla="*/ 0 w 1155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DD9A975C-A4CA-4A81-8CA9-BF5A2995F0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>
                <a:gd name="T0" fmla="*/ 75 w 75"/>
                <a:gd name="T1" fmla="*/ 0 h 45"/>
                <a:gd name="T2" fmla="*/ 0 w 75"/>
                <a:gd name="T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5B9767C7-72DF-4C7F-8A04-C8D67B7156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>
                <a:gd name="T0" fmla="*/ 1053 w 1160"/>
                <a:gd name="T1" fmla="*/ 1441 h 1441"/>
                <a:gd name="T2" fmla="*/ 705 w 1160"/>
                <a:gd name="T3" fmla="*/ 599 h 1441"/>
                <a:gd name="T4" fmla="*/ 0 w 1160"/>
                <a:gd name="T5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693F6BB9-0055-42AC-8866-E65D927550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>
                <a:gd name="T0" fmla="*/ 1040 w 1137"/>
                <a:gd name="T1" fmla="*/ 1440 h 1440"/>
                <a:gd name="T2" fmla="*/ 698 w 1137"/>
                <a:gd name="T3" fmla="*/ 611 h 1440"/>
                <a:gd name="T4" fmla="*/ 0 w 1137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BA9A3435-1B30-4618-BB50-E0369BD075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>
                <a:gd name="T0" fmla="*/ 1011 w 1058"/>
                <a:gd name="T1" fmla="*/ 1439 h 1439"/>
                <a:gd name="T2" fmla="*/ 648 w 1058"/>
                <a:gd name="T3" fmla="*/ 617 h 1439"/>
                <a:gd name="T4" fmla="*/ 0 w 1058"/>
                <a:gd name="T5" fmla="*/ 0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2D60252F-2011-4924-81EC-B25F50634C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>
                <a:gd name="T0" fmla="*/ 718 w 718"/>
                <a:gd name="T1" fmla="*/ 575 h 575"/>
                <a:gd name="T2" fmla="*/ 0 w 718"/>
                <a:gd name="T3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850B7881-58E3-4C9F-9ADB-04F92D4C4D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>
                <a:gd name="T0" fmla="*/ 620 w 620"/>
                <a:gd name="T1" fmla="*/ 536 h 536"/>
                <a:gd name="T2" fmla="*/ 0 w 620"/>
                <a:gd name="T3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FA90BB2F-2D4A-40BD-90CE-5CF30EC8D4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>
                <a:gd name="T0" fmla="*/ 0 w 455"/>
                <a:gd name="T1" fmla="*/ 0 h 285"/>
                <a:gd name="T2" fmla="*/ 455 w 455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4DA0AE8C-7215-4A64-B19F-3F0F3E6A6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>
                <a:gd name="T0" fmla="*/ 0 w 188"/>
                <a:gd name="T1" fmla="*/ 0 h 112"/>
                <a:gd name="T2" fmla="*/ 188 w 188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1" name="Isosceles Triangle 39">
            <a:extLst>
              <a:ext uri="{FF2B5EF4-FFF2-40B4-BE49-F238E27FC236}">
                <a16:creationId xmlns:a16="http://schemas.microsoft.com/office/drawing/2014/main" id="{D8DAE7B8-0656-422E-9515-E10952688A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5892384" y="4386808"/>
            <a:ext cx="407233" cy="351063"/>
          </a:xfrm>
          <a:prstGeom prst="triangle">
            <a:avLst/>
          </a:prstGeom>
          <a:solidFill>
            <a:srgbClr val="FB7B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5D5E2E-7E6A-407D-8720-23FAF2D07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8256" y="4617720"/>
            <a:ext cx="8083296" cy="941832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4000" dirty="0"/>
              <a:t>Then Tupac wanted to go to the lake. He put on his cape and ran!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363DA99-BE95-4C06-82AA-917ED6556B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2847" y="954593"/>
            <a:ext cx="6086306" cy="3432215"/>
          </a:xfrm>
          <a:prstGeom prst="rect">
            <a:avLst/>
          </a:prstGeom>
          <a:solidFill>
            <a:schemeClr val="bg1"/>
          </a:solidFill>
          <a:ln w="19050">
            <a:solidFill>
              <a:srgbClr val="FB7B5C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Background pattern&#10;&#10;Description automatically generated">
            <a:extLst>
              <a:ext uri="{FF2B5EF4-FFF2-40B4-BE49-F238E27FC236}">
                <a16:creationId xmlns:a16="http://schemas.microsoft.com/office/drawing/2014/main" id="{2DE6B922-E05C-4368-9C40-5DBC05FE5A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79" b="-1"/>
          <a:stretch/>
        </p:blipFill>
        <p:spPr>
          <a:xfrm>
            <a:off x="3218688" y="1124712"/>
            <a:ext cx="5760720" cy="3099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9975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E36BB3C5-822B-45E1-A81E-5CC3176C61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A picture containing drawing&#10;&#10;Description automatically generated">
            <a:extLst>
              <a:ext uri="{FF2B5EF4-FFF2-40B4-BE49-F238E27FC236}">
                <a16:creationId xmlns:a16="http://schemas.microsoft.com/office/drawing/2014/main" id="{423E9BCC-E9E1-4F42-BA3C-1C80B5261EB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44" r="11445" b="-2"/>
          <a:stretch/>
        </p:blipFill>
        <p:spPr>
          <a:xfrm>
            <a:off x="7338321" y="365124"/>
            <a:ext cx="4621006" cy="5811838"/>
          </a:xfrm>
          <a:prstGeom prst="rect">
            <a:avLst/>
          </a:prstGeom>
        </p:spPr>
      </p:pic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FB39ECA9-4CDE-4883-98E8-287E905E9F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263" y="3630934"/>
            <a:ext cx="6288261" cy="2546028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5689D8-E1F8-460D-8FFF-D7D2BDCCF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849689"/>
            <a:ext cx="5654802" cy="2105025"/>
          </a:xfrm>
        </p:spPr>
        <p:txBody>
          <a:bodyPr>
            <a:normAutofit/>
          </a:bodyPr>
          <a:lstStyle/>
          <a:p>
            <a:r>
              <a:rPr lang="en-US" sz="4000" dirty="0"/>
              <a:t>Tupac was at the lake then decided to take a walk up the street. 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67483D0-BAEB-4927-88AD-76F5DA846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2494" y="4565724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DBB7B12-4298-4CFB-B539-44A91C9303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394346" y="4893056"/>
            <a:ext cx="1463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Content Placeholder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AC4AE1A6-0E91-4343-94CA-8266D7C5D51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" r="3881" b="2"/>
          <a:stretch/>
        </p:blipFill>
        <p:spPr>
          <a:xfrm>
            <a:off x="579264" y="365141"/>
            <a:ext cx="6288262" cy="306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171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2E647-9E5B-436F-AAF7-81ECB3A80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Tupac came across some mountains. He climbed to the very top.</a:t>
            </a:r>
          </a:p>
        </p:txBody>
      </p:sp>
      <p:pic>
        <p:nvPicPr>
          <p:cNvPr id="5" name="Content Placeholder 4" descr="A picture containing drawing, umbrella&#10;&#10;Description automatically generated">
            <a:extLst>
              <a:ext uri="{FF2B5EF4-FFF2-40B4-BE49-F238E27FC236}">
                <a16:creationId xmlns:a16="http://schemas.microsoft.com/office/drawing/2014/main" id="{9CD30EA1-A9CC-47AF-ABC0-358AA344E3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7487" y="2528588"/>
            <a:ext cx="5453063" cy="4158756"/>
          </a:xfrm>
        </p:spPr>
      </p:pic>
      <p:pic>
        <p:nvPicPr>
          <p:cNvPr id="7" name="Picture 6" descr="A picture containing game, table&#10;&#10;Description automatically generated">
            <a:extLst>
              <a:ext uri="{FF2B5EF4-FFF2-40B4-BE49-F238E27FC236}">
                <a16:creationId xmlns:a16="http://schemas.microsoft.com/office/drawing/2014/main" id="{929C73F2-7239-4DB9-9635-0C518C9477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087" y="4607966"/>
            <a:ext cx="2819400" cy="162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297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5F64A-7C62-494A-9249-B1DCF253C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449" y="4445251"/>
            <a:ext cx="10901471" cy="1350712"/>
          </a:xfrm>
          <a:noFill/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6000" dirty="0"/>
              <a:t>Tupac watched the sun go down. He knew it was now time to go home.</a:t>
            </a:r>
          </a:p>
        </p:txBody>
      </p:sp>
      <p:sp>
        <p:nvSpPr>
          <p:cNvPr id="10" name="Rounded Rectangle 18">
            <a:extLst>
              <a:ext uri="{FF2B5EF4-FFF2-40B4-BE49-F238E27FC236}">
                <a16:creationId xmlns:a16="http://schemas.microsoft.com/office/drawing/2014/main" id="{283A93BD-A469-4D4C-8A1F-5668AE9758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28565" y="503573"/>
            <a:ext cx="7134870" cy="3599401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Background pattern&#10;&#10;Description automatically generated">
            <a:extLst>
              <a:ext uri="{FF2B5EF4-FFF2-40B4-BE49-F238E27FC236}">
                <a16:creationId xmlns:a16="http://schemas.microsoft.com/office/drawing/2014/main" id="{4368EFD6-89FC-46CF-AB21-A6E051DFB2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5" r="1" b="1"/>
          <a:stretch/>
        </p:blipFill>
        <p:spPr>
          <a:xfrm>
            <a:off x="2694432" y="666497"/>
            <a:ext cx="6803136" cy="327355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506808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E36BB3C5-822B-45E1-A81E-5CC3176C61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1A94521F-4C43-41C0-9EB1-7BC6346F1CE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123" r="1" b="12033"/>
          <a:stretch/>
        </p:blipFill>
        <p:spPr>
          <a:xfrm>
            <a:off x="579264" y="365141"/>
            <a:ext cx="6288262" cy="3063875"/>
          </a:xfrm>
          <a:prstGeom prst="rect">
            <a:avLst/>
          </a:prstGeom>
        </p:spPr>
      </p:pic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FB39ECA9-4CDE-4883-98E8-287E905E9F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263" y="3630934"/>
            <a:ext cx="6288261" cy="2546028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928DAB-509D-4FAE-A242-BFF5E464F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849689"/>
            <a:ext cx="5556742" cy="2105025"/>
          </a:xfrm>
        </p:spPr>
        <p:txBody>
          <a:bodyPr>
            <a:noAutofit/>
          </a:bodyPr>
          <a:lstStyle/>
          <a:p>
            <a:r>
              <a:rPr lang="en-US" dirty="0"/>
              <a:t>Tupac arrived at his house and was excited to tell his parents about his great adventure.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67483D0-BAEB-4927-88AD-76F5DA846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2494" y="4565724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DBB7B12-4298-4CFB-B539-44A91C9303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394346" y="4893056"/>
            <a:ext cx="1463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F6D7B8A5-F5E4-4F2B-9A62-815E87AFC5A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28" r="11764" b="3"/>
          <a:stretch/>
        </p:blipFill>
        <p:spPr>
          <a:xfrm>
            <a:off x="7048500" y="365109"/>
            <a:ext cx="4621006" cy="5811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867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125</Words>
  <Application>Microsoft Office PowerPoint</Application>
  <PresentationFormat>Widescreen</PresentationFormat>
  <Paragraphs>11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Rockwell</vt:lpstr>
      <vt:lpstr>Office Theme</vt:lpstr>
      <vt:lpstr>Tupac Shacorgi and the Great Adventure</vt:lpstr>
      <vt:lpstr>Tupac the corgi wanted to go on a fun adventure.</vt:lpstr>
      <vt:lpstr>So, he decided to go to his favorite place, the park. </vt:lpstr>
      <vt:lpstr>Tupac played with a green ball at the park. </vt:lpstr>
      <vt:lpstr>Then Tupac wanted to go to the lake. He put on his cape and ran!</vt:lpstr>
      <vt:lpstr>Tupac was at the lake then decided to take a walk up the street. </vt:lpstr>
      <vt:lpstr>Tupac came across some mountains. He climbed to the very top.</vt:lpstr>
      <vt:lpstr>Tupac watched the sun go down. He knew it was now time to go home.</vt:lpstr>
      <vt:lpstr>Tupac arrived at his house and was excited to tell his parents about his great adventure.</vt:lpstr>
      <vt:lpstr>The 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Tupac Shacorgi and the Great Adventure</dc:title>
  <dc:creator>MaryElizabeth Gardner</dc:creator>
  <cp:lastModifiedBy>MaryElizabeth Gardner</cp:lastModifiedBy>
  <cp:revision>1</cp:revision>
  <dcterms:created xsi:type="dcterms:W3CDTF">2020-11-18T17:33:23Z</dcterms:created>
  <dcterms:modified xsi:type="dcterms:W3CDTF">2020-11-18T17:37:38Z</dcterms:modified>
</cp:coreProperties>
</file>