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F72F9-31AA-406E-815B-F4C60C0DE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A592AD-C833-480C-BE0B-94684CFB11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9844D-45FC-4D01-91F6-33340FF8A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04569-5A57-4060-BF92-45958B32F0F1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6DE58-E808-4A74-8EAA-CD6144A87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2271D-F2BC-4435-B549-194A25A81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C99F-7238-406E-90FD-D8D95AA8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258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94917-329B-4BEC-B2BE-1D356B59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811BCC-436F-4C3C-95DC-4ACA0B23EA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1A8FF-948B-42D1-AFC7-238AE878C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04569-5A57-4060-BF92-45958B32F0F1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C0617-3767-4A45-8231-6FEAED285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A9B1C-FBE7-44D0-AB20-FDD8D1FFD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C99F-7238-406E-90FD-D8D95AA8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65A1F8-F275-422F-9FC4-1AA5C9EA61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1B4382-AFD1-4FEF-AA71-C59C3360F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4CB54-0C09-4AA2-BA8A-472631C98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04569-5A57-4060-BF92-45958B32F0F1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5A03D-C413-476F-A1FF-1774189FF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A350A-BB97-45C1-AE22-9E61C7A0A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C99F-7238-406E-90FD-D8D95AA8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09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C00A2-37AD-416E-89F9-A7DAAC142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A3238-E06B-4BA1-ABCE-598FC6935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7B4B4-C523-4727-872C-9B7090EC3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04569-5A57-4060-BF92-45958B32F0F1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4BC1B-1CA0-459E-914E-BE744310C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32872-C2C5-416A-82D9-4C49630A7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C99F-7238-406E-90FD-D8D95AA8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110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87180-2B9C-49DE-9F27-07DB27D82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CCD8E4-DD72-4D0B-8227-37DAA17B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8C487-5745-4612-87BB-28A7BE37A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04569-5A57-4060-BF92-45958B32F0F1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77DED-5339-4C7D-8F4B-81403644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43D2A-0113-4E19-8683-520B52940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C99F-7238-406E-90FD-D8D95AA8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23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26A74-7311-4129-95AC-39841F859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09641-46F7-4A39-A0E2-99D7D93DEC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18D604-B99B-4630-B827-5EFC9A5C8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4EB4F2-9D74-4FA9-88DD-5B908B057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04569-5A57-4060-BF92-45958B32F0F1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59F5DC-F337-4AA9-8975-BAF1B406C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9D8A65-B125-4868-A03E-01ACF90D8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C99F-7238-406E-90FD-D8D95AA8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94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2416F-DE2B-44AB-AD29-2C21A0300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32DDC-BD59-468F-B28C-27B9D5C64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C30F06-4A78-4712-81A8-CF1CFE93A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DCE236-38E1-45FF-8913-AE43037793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B40840-2208-4C2C-820D-EED222A922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D06F53-7DE7-41E2-BB3A-520A2F29F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04569-5A57-4060-BF92-45958B32F0F1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D69A6D-7190-4755-8DB5-D84BBE6B7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323530-DD4F-445F-8929-CA399DDCA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C99F-7238-406E-90FD-D8D95AA8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475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86DF3-0963-4229-B2C4-F32FCE8EA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89210C-6017-43CB-A883-B17CD5D4A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04569-5A57-4060-BF92-45958B32F0F1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51A253-30A0-4B8D-A0AF-F52516698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9681AF-B518-4DDF-A299-A22431997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C99F-7238-406E-90FD-D8D95AA8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427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9FF5B4-4D93-4667-A36F-782ED47F7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04569-5A57-4060-BF92-45958B32F0F1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F7C864-10FC-4887-BA22-608E0A427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298FC2-81C7-4E6A-865C-14DCF0D1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C99F-7238-406E-90FD-D8D95AA8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00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84908-0BA3-4B36-89F7-B2D9014EA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7F4B3-D4E9-4F27-A21D-5199BC5FC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4B7619-2FFA-4EDB-B607-0AFF05101B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8AD646-8BA5-4194-AB44-5051D034D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04569-5A57-4060-BF92-45958B32F0F1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60CC62-249E-4EAB-AAE5-FA0D0C09E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793954-4C67-4AC0-A8C0-CAD802E18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C99F-7238-406E-90FD-D8D95AA8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09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42FC9-F644-4269-8EFC-05160FB86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3353C1-EC86-41B5-9B49-CD295B82C2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96BAF0-AF3E-4504-A263-DF2AE83B4A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0B2661-A1D3-45D6-B185-084D20B83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04569-5A57-4060-BF92-45958B32F0F1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7A94C5-95B3-4260-9E01-F30656867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083B9B-C0B4-4F78-A88E-A2D1D9687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FC99F-7238-406E-90FD-D8D95AA8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5301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937D18-4D7C-4E1F-B685-2C17AD221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3AE351-7A6A-42AC-82D9-8F94C427D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FA032-6603-4247-B7D1-04BD1412BB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04569-5A57-4060-BF92-45958B32F0F1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92393-16A5-43A7-81DF-CD283EA717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2B74A-8C5B-4B72-8C3D-3C94E7278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FC99F-7238-406E-90FD-D8D95AA82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88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FA5AF78-707E-48C7-A611-BDDF93B308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04" t="9091" r="3356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F04077-F5A4-420F-B3ED-3C6E7AFC6C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/>
              <a:t>Tupac Shacorgi and the Great Adventure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78A47E-6EF6-4374-9B7E-4E1E0FE3B5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2000"/>
              <a:t>By Mary Gardner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7955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610B348F-1A42-4386-8A42-4ECF9313E6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75" y="-388938"/>
            <a:ext cx="9163050" cy="7635876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8631CC-4299-489C-B096-B97999262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152" y="316020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1000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3837835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5666830-9A19-4E01-8505-D6C7F9AC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348FB0A5-E26E-4531-B690-A6193EC7CB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13" r="2" b="10231"/>
          <a:stretch/>
        </p:blipFill>
        <p:spPr>
          <a:xfrm>
            <a:off x="4110127" y="10"/>
            <a:ext cx="8081873" cy="6857990"/>
          </a:xfrm>
          <a:custGeom>
            <a:avLst/>
            <a:gdLst/>
            <a:ahLst/>
            <a:cxnLst/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</p:spPr>
      </p:pic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AE9FC877-7FB6-4D22-9988-35420644E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E41809D1-F12E-46BB-B804-5F209D325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03FD7F-21B9-4015-B8D3-0DCAEF7BA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Tupac the corgi wanted to go on a fun adventure.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484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31EA4A4-5D79-4817-B146-24029A2F3C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5858A4-5496-41AA-99E1-B42EE4E0F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8600" y="1122363"/>
            <a:ext cx="397764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So, he decided to go to his favorite place, the park. </a:t>
            </a:r>
          </a:p>
        </p:txBody>
      </p:sp>
      <p:pic>
        <p:nvPicPr>
          <p:cNvPr id="5" name="Content Placeholder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C8E25E09-E593-4C55-934D-48D941F403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" r="9182" b="2"/>
          <a:stretch/>
        </p:blipFill>
        <p:spPr>
          <a:xfrm>
            <a:off x="20" y="10"/>
            <a:ext cx="7443196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5830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EEDD35-3CDC-4E9B-BA74-3924D4F38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2248" y="1481328"/>
            <a:ext cx="2926080" cy="24688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dirty="0"/>
              <a:t>Tupac played with a green ball at the park. </a:t>
            </a:r>
          </a:p>
        </p:txBody>
      </p:sp>
      <p:sp>
        <p:nvSpPr>
          <p:cNvPr id="36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9" name="Content Placeholder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45C22294-D94D-4E63-941F-27DCCE45C6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08"/>
          <a:stretch/>
        </p:blipFill>
        <p:spPr>
          <a:xfrm>
            <a:off x="921910" y="465243"/>
            <a:ext cx="7761924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38182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AB2FAF3C-F36A-4612-B00B-E737FEB1E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23420AEB-7D6F-4338-9CD8-7B9637617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9551E9D5-67C0-42B0-9796-909C1B9DF7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CB4C9E0-236E-426D-88FB-50ACF81BC9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A11A9AC-1E25-429F-A3A8-67DED3DF4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66E126C4-E1AC-4DDC-87CB-5D8B4605C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B1DE6C75-DCE1-4942-8E8D-ECA1D1773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F5459AD3-234D-4C3B-BD9C-92B3377BDB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5593DA70-95B1-425C-BF35-F923099D6F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0514C5B5-A5F4-4421-879B-17D39CA64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E165685F-E0CE-4CA0-9ECE-F8AE4F3D5E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556BC16-0C87-4FD9-A109-F5AB2056C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D9A975C-A4CA-4A81-8CA9-BF5A2995F0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5B9767C7-72DF-4C7F-8A04-C8D67B7156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693F6BB9-0055-42AC-8866-E65D92755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BA9A3435-1B30-4618-BB50-E0369BD075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2D60252F-2011-4924-81EC-B25F50634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850B7881-58E3-4C9F-9ADB-04F92D4C4D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FA90BB2F-2D4A-40BD-90CE-5CF30EC8D4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4DA0AE8C-7215-4A64-B19F-3F0F3E6A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" name="Isosceles Triangle 39">
            <a:extLst>
              <a:ext uri="{FF2B5EF4-FFF2-40B4-BE49-F238E27FC236}">
                <a16:creationId xmlns:a16="http://schemas.microsoft.com/office/drawing/2014/main" id="{D8DAE7B8-0656-422E-9515-E10952688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892384" y="4386808"/>
            <a:ext cx="407233" cy="351063"/>
          </a:xfrm>
          <a:prstGeom prst="triangle">
            <a:avLst/>
          </a:prstGeom>
          <a:solidFill>
            <a:srgbClr val="FB7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5D5E2E-7E6A-407D-8720-23FAF2D07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256" y="4617720"/>
            <a:ext cx="8083296" cy="94183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4000" dirty="0"/>
              <a:t>Then Tupac wanted to go to the lake. He put on his cape and ran!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363DA99-BE95-4C06-82AA-917ED6556B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2847" y="954593"/>
            <a:ext cx="6086306" cy="3432215"/>
          </a:xfrm>
          <a:prstGeom prst="rect">
            <a:avLst/>
          </a:prstGeom>
          <a:solidFill>
            <a:schemeClr val="bg1"/>
          </a:solidFill>
          <a:ln w="19050">
            <a:solidFill>
              <a:srgbClr val="FB7B5C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Background pattern&#10;&#10;Description automatically generated">
            <a:extLst>
              <a:ext uri="{FF2B5EF4-FFF2-40B4-BE49-F238E27FC236}">
                <a16:creationId xmlns:a16="http://schemas.microsoft.com/office/drawing/2014/main" id="{2DE6B922-E05C-4368-9C40-5DBC05FE5A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79" b="-1"/>
          <a:stretch/>
        </p:blipFill>
        <p:spPr>
          <a:xfrm>
            <a:off x="3218688" y="1124712"/>
            <a:ext cx="5760720" cy="3099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997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E36BB3C5-822B-45E1-A81E-5CC3176C61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423E9BCC-E9E1-4F42-BA3C-1C80B5261E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4" r="11445" b="-2"/>
          <a:stretch/>
        </p:blipFill>
        <p:spPr>
          <a:xfrm>
            <a:off x="7338321" y="365124"/>
            <a:ext cx="4621006" cy="5811838"/>
          </a:xfrm>
          <a:prstGeom prst="rect">
            <a:avLst/>
          </a:prstGeom>
        </p:spPr>
      </p:pic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FB39ECA9-4CDE-4883-98E8-287E905E9F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263" y="3630934"/>
            <a:ext cx="6288261" cy="2546028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5689D8-E1F8-460D-8FFF-D7D2BDCCF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849689"/>
            <a:ext cx="5654802" cy="2105025"/>
          </a:xfrm>
        </p:spPr>
        <p:txBody>
          <a:bodyPr>
            <a:normAutofit/>
          </a:bodyPr>
          <a:lstStyle/>
          <a:p>
            <a:r>
              <a:rPr lang="en-US" sz="4000" dirty="0"/>
              <a:t>Tupac was at the lake then decided to take a walk up the street.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67483D0-BAEB-4927-88AD-76F5DA846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94" y="456572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DBB7B12-4298-4CFB-B539-44A91C930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94346" y="4893056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Content Placeholder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AC4AE1A6-0E91-4343-94CA-8266D7C5D51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" r="3881" b="2"/>
          <a:stretch/>
        </p:blipFill>
        <p:spPr>
          <a:xfrm>
            <a:off x="579264" y="365141"/>
            <a:ext cx="6288262" cy="306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17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2E647-9E5B-436F-AAF7-81ECB3A80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Tupac came across some mountains. He climbed to the very top.</a:t>
            </a:r>
          </a:p>
        </p:txBody>
      </p:sp>
      <p:pic>
        <p:nvPicPr>
          <p:cNvPr id="5" name="Content Placeholder 4" descr="A picture containing drawing, umbrella&#10;&#10;Description automatically generated">
            <a:extLst>
              <a:ext uri="{FF2B5EF4-FFF2-40B4-BE49-F238E27FC236}">
                <a16:creationId xmlns:a16="http://schemas.microsoft.com/office/drawing/2014/main" id="{9CD30EA1-A9CC-47AF-ABC0-358AA344E3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7487" y="2528588"/>
            <a:ext cx="5453063" cy="4158756"/>
          </a:xfrm>
        </p:spPr>
      </p:pic>
      <p:pic>
        <p:nvPicPr>
          <p:cNvPr id="7" name="Picture 6" descr="A picture containing game, table&#10;&#10;Description automatically generated">
            <a:extLst>
              <a:ext uri="{FF2B5EF4-FFF2-40B4-BE49-F238E27FC236}">
                <a16:creationId xmlns:a16="http://schemas.microsoft.com/office/drawing/2014/main" id="{929C73F2-7239-4DB9-9635-0C518C9477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087" y="4607966"/>
            <a:ext cx="2819400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297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5F64A-7C62-494A-9249-B1DCF253C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449" y="4445251"/>
            <a:ext cx="10901471" cy="1350712"/>
          </a:xfrm>
          <a:noFill/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6000" dirty="0"/>
              <a:t>Tupac watched the sun go down. He knew it was now time to go home.</a:t>
            </a:r>
          </a:p>
        </p:txBody>
      </p:sp>
      <p:sp>
        <p:nvSpPr>
          <p:cNvPr id="10" name="Rounded Rectangle 18">
            <a:extLst>
              <a:ext uri="{FF2B5EF4-FFF2-40B4-BE49-F238E27FC236}">
                <a16:creationId xmlns:a16="http://schemas.microsoft.com/office/drawing/2014/main" id="{283A93BD-A469-4D4C-8A1F-5668AE9758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28565" y="503573"/>
            <a:ext cx="7134870" cy="3599401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Background pattern&#10;&#10;Description automatically generated">
            <a:extLst>
              <a:ext uri="{FF2B5EF4-FFF2-40B4-BE49-F238E27FC236}">
                <a16:creationId xmlns:a16="http://schemas.microsoft.com/office/drawing/2014/main" id="{4368EFD6-89FC-46CF-AB21-A6E051DFB2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5" r="1" b="1"/>
          <a:stretch/>
        </p:blipFill>
        <p:spPr>
          <a:xfrm>
            <a:off x="2694432" y="666497"/>
            <a:ext cx="6803136" cy="327355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506808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36BB3C5-822B-45E1-A81E-5CC3176C61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1A94521F-4C43-41C0-9EB1-7BC6346F1C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23" r="1" b="12033"/>
          <a:stretch/>
        </p:blipFill>
        <p:spPr>
          <a:xfrm>
            <a:off x="579264" y="365141"/>
            <a:ext cx="6288262" cy="3063875"/>
          </a:xfrm>
          <a:prstGeom prst="rect">
            <a:avLst/>
          </a:prstGeom>
        </p:spPr>
      </p:pic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B39ECA9-4CDE-4883-98E8-287E905E9F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263" y="3630934"/>
            <a:ext cx="6288261" cy="2546028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928DAB-509D-4FAE-A242-BFF5E464F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849689"/>
            <a:ext cx="5556742" cy="2105025"/>
          </a:xfrm>
        </p:spPr>
        <p:txBody>
          <a:bodyPr>
            <a:noAutofit/>
          </a:bodyPr>
          <a:lstStyle/>
          <a:p>
            <a:r>
              <a:rPr lang="en-US" dirty="0"/>
              <a:t>Tupac arrived at his house and was excited to tell his parents about his great adventure.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67483D0-BAEB-4927-88AD-76F5DA846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494" y="456572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DBB7B12-4298-4CFB-B539-44A91C930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94346" y="4893056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F6D7B8A5-F5E4-4F2B-9A62-815E87AFC5A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28" r="11764" b="3"/>
          <a:stretch/>
        </p:blipFill>
        <p:spPr>
          <a:xfrm>
            <a:off x="7048500" y="365109"/>
            <a:ext cx="4621006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867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125</Words>
  <Application>Microsoft Office PowerPoint</Application>
  <PresentationFormat>Widescreen</PresentationFormat>
  <Paragraphs>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Rockwell</vt:lpstr>
      <vt:lpstr>Office Theme</vt:lpstr>
      <vt:lpstr>Tupac Shacorgi and the Great Adventure</vt:lpstr>
      <vt:lpstr>Tupac the corgi wanted to go on a fun adventure.</vt:lpstr>
      <vt:lpstr>So, he decided to go to his favorite place, the park. </vt:lpstr>
      <vt:lpstr>Tupac played with a green ball at the park. </vt:lpstr>
      <vt:lpstr>Then Tupac wanted to go to the lake. He put on his cape and ran!</vt:lpstr>
      <vt:lpstr>Tupac was at the lake then decided to take a walk up the street. </vt:lpstr>
      <vt:lpstr>Tupac came across some mountains. He climbed to the very top.</vt:lpstr>
      <vt:lpstr>Tupac watched the sun go down. He knew it was now time to go home.</vt:lpstr>
      <vt:lpstr>Tupac arrived at his house and was excited to tell his parents about his great adventure.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Tupac Shacorgi and the Great Adventure</dc:title>
  <dc:creator>MaryElizabeth Gardner</dc:creator>
  <cp:lastModifiedBy>MaryElizabeth Gardner</cp:lastModifiedBy>
  <cp:revision>1</cp:revision>
  <dcterms:created xsi:type="dcterms:W3CDTF">2020-11-18T17:33:23Z</dcterms:created>
  <dcterms:modified xsi:type="dcterms:W3CDTF">2020-11-18T17:37:38Z</dcterms:modified>
</cp:coreProperties>
</file>