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6" r:id="rId2"/>
    <p:sldId id="257" r:id="rId3"/>
    <p:sldId id="258" r:id="rId4"/>
    <p:sldId id="259" r:id="rId5"/>
    <p:sldId id="260" r:id="rId6"/>
    <p:sldId id="262" r:id="rId7"/>
    <p:sldId id="263" r:id="rId8"/>
    <p:sldId id="270" r:id="rId9"/>
    <p:sldId id="265" r:id="rId10"/>
    <p:sldId id="267" r:id="rId11"/>
    <p:sldId id="268" r:id="rId12"/>
    <p:sldId id="269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1A06C0A-3F84-400B-8A26-C8B8F868BFD2}">
          <p14:sldIdLst>
            <p14:sldId id="266"/>
            <p14:sldId id="257"/>
            <p14:sldId id="258"/>
            <p14:sldId id="259"/>
            <p14:sldId id="260"/>
            <p14:sldId id="262"/>
            <p14:sldId id="263"/>
            <p14:sldId id="270"/>
            <p14:sldId id="265"/>
            <p14:sldId id="267"/>
            <p14:sldId id="268"/>
            <p14:sldId id="26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5C4CA75D-030A-4C91-9E60-C97004581220}" type="datetimeFigureOut">
              <a:rPr lang="en-US" smtClean="0"/>
              <a:t>11/11/2019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643A66E-3AEE-4043-A239-05D1BC6FF9BA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6048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CA75D-030A-4C91-9E60-C97004581220}" type="datetimeFigureOut">
              <a:rPr lang="en-US" smtClean="0"/>
              <a:t>11/11/2019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66E-3AEE-4043-A239-05D1BC6FF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355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CA75D-030A-4C91-9E60-C97004581220}" type="datetimeFigureOut">
              <a:rPr lang="en-US" smtClean="0"/>
              <a:t>11/11/2019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66E-3AEE-4043-A239-05D1BC6FF9BA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81285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CA75D-030A-4C91-9E60-C97004581220}" type="datetimeFigureOut">
              <a:rPr lang="en-US" smtClean="0"/>
              <a:t>11/11/2019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66E-3AEE-4043-A239-05D1BC6FF9BA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6159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CA75D-030A-4C91-9E60-C97004581220}" type="datetimeFigureOut">
              <a:rPr lang="en-US" smtClean="0"/>
              <a:t>11/11/2019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66E-3AEE-4043-A239-05D1BC6FF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8613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CA75D-030A-4C91-9E60-C97004581220}" type="datetimeFigureOut">
              <a:rPr lang="en-US" smtClean="0"/>
              <a:t>11/11/2019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66E-3AEE-4043-A239-05D1BC6FF9B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64811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CA75D-030A-4C91-9E60-C97004581220}" type="datetimeFigureOut">
              <a:rPr lang="en-US" smtClean="0"/>
              <a:t>11/11/2019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66E-3AEE-4043-A239-05D1BC6FF9BA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12095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CA75D-030A-4C91-9E60-C97004581220}" type="datetimeFigureOut">
              <a:rPr lang="en-US" smtClean="0"/>
              <a:t>11/11/2019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66E-3AEE-4043-A239-05D1BC6FF9BA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60264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CA75D-030A-4C91-9E60-C97004581220}" type="datetimeFigureOut">
              <a:rPr lang="en-US" smtClean="0"/>
              <a:t>11/11/2019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66E-3AEE-4043-A239-05D1BC6FF9BA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7316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CA75D-030A-4C91-9E60-C97004581220}" type="datetimeFigureOut">
              <a:rPr lang="en-US" smtClean="0"/>
              <a:t>11/11/2019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66E-3AEE-4043-A239-05D1BC6FF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558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CA75D-030A-4C91-9E60-C97004581220}" type="datetimeFigureOut">
              <a:rPr lang="en-US" smtClean="0"/>
              <a:t>11/11/2019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66E-3AEE-4043-A239-05D1BC6FF9BA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7256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CA75D-030A-4C91-9E60-C97004581220}" type="datetimeFigureOut">
              <a:rPr lang="en-US" smtClean="0"/>
              <a:t>11/11/2019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66E-3AEE-4043-A239-05D1BC6FF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252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CA75D-030A-4C91-9E60-C97004581220}" type="datetimeFigureOut">
              <a:rPr lang="en-US" smtClean="0"/>
              <a:t>11/11/2019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66E-3AEE-4043-A239-05D1BC6FF9BA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5410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CA75D-030A-4C91-9E60-C97004581220}" type="datetimeFigureOut">
              <a:rPr lang="en-US" smtClean="0"/>
              <a:t>11/11/2019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66E-3AEE-4043-A239-05D1BC6FF9BA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5719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CA75D-030A-4C91-9E60-C97004581220}" type="datetimeFigureOut">
              <a:rPr lang="en-US" smtClean="0"/>
              <a:t>11/11/2019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66E-3AEE-4043-A239-05D1BC6FF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214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CA75D-030A-4C91-9E60-C97004581220}" type="datetimeFigureOut">
              <a:rPr lang="en-US" smtClean="0"/>
              <a:t>11/11/2019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66E-3AEE-4043-A239-05D1BC6FF9BA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5981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CA75D-030A-4C91-9E60-C97004581220}" type="datetimeFigureOut">
              <a:rPr lang="en-US" smtClean="0"/>
              <a:t>11/11/2019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66E-3AEE-4043-A239-05D1BC6FF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056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C4CA75D-030A-4C91-9E60-C97004581220}" type="datetimeFigureOut">
              <a:rPr lang="en-US" smtClean="0"/>
              <a:t>11/11/2019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643A66E-3AEE-4043-A239-05D1BC6FF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262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United_States_twenty-dollar_bill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en.wikipedia.org/wiki/File:US_$20_Series_2006_Reverse.jpg" TargetMode="Externa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US50dollarbill-Series_2006.jpg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commons.wikimedia.org/wiki/File:$50_Dollar_Bill_Series_1969C_Back.jpg" TargetMode="External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$100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commons.wikimedia.org/wiki/File:US_$100_series_2006_reverse.jpg" TargetMode="Externa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oprofs.com/flashcards/cardshowall.php?title=money-flashcards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clipground.com/lincoln-cent-clipart.html" TargetMode="External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intrap.com/1938-2003/Jefferson_Nickel/jefferson_nickel.html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englishexercises.org/makeagame/viewgame.asp?id=7910" TargetMode="External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elmodenafrontline.com/6176/uncategorized/whos-on-the-dime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coincollecting.wikia.com/wiki/USD_10_Cent" TargetMode="Externa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janssenkwch.blogspot.com/2015/04/hail-possible-today-and-refresher-on.html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wpclipart.com/money/US_Currency/US_Quarter_back.png.html" TargetMode="Externa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ypivots.com/dictionary/definition/437/united-states-dollar-usd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vanupied.com/san-francisco/pratique-san-francisco/changer-son-argent.html" TargetMode="External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User:Econ5470group7/sandbox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www.jdlstudio.online/product/us-airmail-stamp-2-dollar/" TargetMode="External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5dollarbill.jpg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en.wikiversity.org/wiki/United_States_currency/$5_bill" TargetMode="External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US_$10_Series_2003_obverse.jpg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commons.wikimedia.org/wiki/File:US_$10_Series_2003_reverse.jpg" TargetMode="External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E4FCE-C40C-4D03-AC31-50CD88BEE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5000" dirty="0"/>
              <a:t>Money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76A081-CEF4-4B78-B1B7-2A47F127D9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0818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4E808-B584-4391-B274-CA4723180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Twenty Dollar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D03A2F-FD1F-4DF7-9C74-3752454E556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Front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6101962-1F01-4699-BE9F-37A9FB6A668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Back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211967-829E-4291-B10D-113BD34E50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466282" y="3223017"/>
            <a:ext cx="4382635" cy="18699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7EA569-D1E2-4AEF-A43D-3E3458450B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355314" y="3223017"/>
            <a:ext cx="4370404" cy="185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7887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37E6A-BDF8-4E5E-8473-8C5E92FFE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Fifty Dollar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7710F7-7E11-425F-97F9-9FCBEF8C59A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Front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58C7BC4-C8D1-4BBC-9A87-90E6DF121BA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Back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ACC5B6-B549-41C5-87EC-C7B9D43241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292352" y="3284278"/>
            <a:ext cx="4302581" cy="18622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746535-8B06-4BBD-952F-7FFF828C77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359770" y="3254500"/>
            <a:ext cx="4361452" cy="192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9744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8E5FE-612F-451E-A393-990F97653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Hundred Dollar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A168C5-F796-4EC9-A09F-2B40EFBD63D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Front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537365E-81CA-4C93-9CDC-96C823937ED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Back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5910ED-07B8-4C3F-8715-F0FFF1DEAF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364260" y="3045655"/>
            <a:ext cx="4810990" cy="20239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DB92D39-F0EF-44C1-B1BA-8E609F42F2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339842" y="3051963"/>
            <a:ext cx="4810990" cy="201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9622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16B5C-E861-4E56-9B76-9323D3982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Penny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4557742-E916-4A2A-832F-9CC7C7EEB43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Front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9AFA702-3FC8-4D4C-B2A3-14BE6F5C810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Back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0844280-5746-4ACC-BB22-E128D3464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703963" y="2984593"/>
            <a:ext cx="3907273" cy="24615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63FDD30-9E67-4EED-A6CA-E26E0BA97A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300936" y="2984593"/>
            <a:ext cx="2476109" cy="246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3464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E9611-9339-48B7-B51A-6FD98F8EF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Nickel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78A091-76CD-4749-B52B-C51E438EC1B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Front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AAA37BB-FF81-4155-9B1C-8CBC274617E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Back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61B580-1F1B-44E7-AC9C-672F508698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392736" y="2947374"/>
            <a:ext cx="2533408" cy="25249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D0EB5E-CB48-47F2-9061-842C438CCD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463750" y="3045849"/>
            <a:ext cx="2153491" cy="232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7049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97ADF-1245-409E-8652-1E32D7E55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Dime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0934D7-2E0F-4AFB-B101-EF2C384BBAA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Front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38892FB-5386-4990-9FDA-8BF965BD5C4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Back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47B3DE-B5D0-4013-91FB-F800A7CE98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441786" y="3007907"/>
            <a:ext cx="2438175" cy="24149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3D89AD-5CC4-40C3-8877-A96EA65CE6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314376" y="3007907"/>
            <a:ext cx="2435838" cy="241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7807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29429-692C-444B-A804-7790312D4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Quarter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60D634-8949-4DDB-95EC-8DAD6D7053D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Front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3B2CDC2-AF44-4536-ABCE-CC6FB73D83E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Back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BD4698-FA26-487A-BA05-0EA5313C96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453624" y="3014281"/>
            <a:ext cx="2407952" cy="24022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D592F0-A414-4877-82E0-C4374C79C0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336171" y="3014281"/>
            <a:ext cx="2402205" cy="240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1845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7C487-857B-4231-8AC0-62ADF9E22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Dollar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D69DB9-321B-47AE-8774-D1FD358A06E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Front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81A4C56-4414-4557-B9BC-7506973AD90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Back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583EFA-820E-4D18-96CD-2A0937B823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412865" y="3287560"/>
            <a:ext cx="4489470" cy="18556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66AF3E-64B5-4245-BC85-C1F7DBC1AF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543317" y="3287560"/>
            <a:ext cx="4350235" cy="185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1123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0274D-406F-4DB4-A903-D4CBAE83B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Dollar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C9AA73-9066-414A-98DD-EF7B2C052A4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Front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2D39CFE-2C72-4818-9EDE-7B89B43E7E9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Back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6866B4-3813-4186-B8AA-74944AC844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371602" y="3390371"/>
            <a:ext cx="4803648" cy="20335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56F3B1-620C-4807-9960-6D8550E4F4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369852" y="3425073"/>
            <a:ext cx="4861910" cy="199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5851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18B1C-1F0E-40F6-B811-148B72992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Five Dollar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DF5D7-43B3-4B6D-988E-5EB3E2D9049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Front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B9178D-FCB2-49D0-A6F3-7F2B32CD976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Back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353D15-729B-43FA-9290-092E7C88A3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286258" y="3176526"/>
            <a:ext cx="4888992" cy="20777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BAD9AB-064D-4E59-B9C1-6CBCD9B420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490716" y="3176526"/>
            <a:ext cx="4831898" cy="207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9547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31CD5-AC5C-42BE-9BC4-234A399C9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 Dollar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F05773-7C4B-426E-A987-A728486D85F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Front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50DD82-2FCD-415E-94B7-AE788AFA99C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Back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DFE597-471A-4DA9-A802-A3F4DF2CCA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444257" y="3285320"/>
            <a:ext cx="4566400" cy="19369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E06744-0EF6-4933-B6AD-F85E131602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351563" y="3285320"/>
            <a:ext cx="4712677" cy="197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1325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64</TotalTime>
  <Words>42</Words>
  <Application>Microsoft Office PowerPoint</Application>
  <PresentationFormat>Widescreen</PresentationFormat>
  <Paragraphs>34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Garamond</vt:lpstr>
      <vt:lpstr>Organic</vt:lpstr>
      <vt:lpstr>Money</vt:lpstr>
      <vt:lpstr>Penny</vt:lpstr>
      <vt:lpstr>Nickel</vt:lpstr>
      <vt:lpstr>Dime</vt:lpstr>
      <vt:lpstr>Quarter</vt:lpstr>
      <vt:lpstr>One Dollar</vt:lpstr>
      <vt:lpstr>Two Dollar</vt:lpstr>
      <vt:lpstr>Five Dollar</vt:lpstr>
      <vt:lpstr>Ten Dollar</vt:lpstr>
      <vt:lpstr>Twenty Dollar</vt:lpstr>
      <vt:lpstr>Fifty Dollar</vt:lpstr>
      <vt:lpstr>One Hundred Dollar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Mandi Baker</dc:creator>
  <cp:lastModifiedBy>Mandi Baker</cp:lastModifiedBy>
  <cp:revision>12</cp:revision>
  <dcterms:created xsi:type="dcterms:W3CDTF">2019-11-12T02:57:30Z</dcterms:created>
  <dcterms:modified xsi:type="dcterms:W3CDTF">2019-11-12T04:04:21Z</dcterms:modified>
</cp:coreProperties>
</file>