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38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07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43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8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7A17B0-74ED-4DEB-BEBD-EC2BBAF69D1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640ED3-1F47-4A04-A222-AACDAC8547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4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Who? What? Where?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Awtrey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 What?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in the story?</a:t>
            </a:r>
          </a:p>
          <a:p>
            <a:r>
              <a:rPr lang="en-US" dirty="0" smtClean="0"/>
              <a:t>What is the story about?</a:t>
            </a:r>
          </a:p>
          <a:p>
            <a:r>
              <a:rPr lang="en-US" dirty="0" smtClean="0"/>
              <a:t>Where did the story take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1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267062" y="1833595"/>
            <a:ext cx="3200400" cy="1463675"/>
          </a:xfrm>
        </p:spPr>
        <p:txBody>
          <a:bodyPr/>
          <a:lstStyle/>
          <a:p>
            <a:r>
              <a:rPr lang="en-US" dirty="0" smtClean="0"/>
              <a:t>Who?</a:t>
            </a:r>
          </a:p>
          <a:p>
            <a:r>
              <a:rPr lang="en-US" dirty="0" smtClean="0"/>
              <a:t>What?</a:t>
            </a:r>
          </a:p>
          <a:p>
            <a:r>
              <a:rPr lang="en-US" dirty="0" smtClean="0"/>
              <a:t>Where?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9500" cy="6877050"/>
          </a:xfrm>
        </p:spPr>
      </p:pic>
    </p:spTree>
    <p:extLst>
      <p:ext uri="{BB962C8B-B14F-4D97-AF65-F5344CB8AC3E}">
        <p14:creationId xmlns:p14="http://schemas.microsoft.com/office/powerpoint/2010/main" val="28066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2" y="1664396"/>
            <a:ext cx="4879912" cy="3220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417836" y="2569465"/>
            <a:ext cx="912429" cy="1675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Who?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What?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s illustration by wonderkitten loisloo at Coroflot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5" y="1231271"/>
            <a:ext cx="5168513" cy="3825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32320" y="1088967"/>
            <a:ext cx="439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Characters?</a:t>
            </a:r>
          </a:p>
          <a:p>
            <a:r>
              <a:rPr lang="en-US" dirty="0" smtClean="0"/>
              <a:t>Setting?</a:t>
            </a:r>
          </a:p>
          <a:p>
            <a:r>
              <a:rPr lang="en-US" dirty="0" smtClean="0"/>
              <a:t>Plot?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2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Itsi-&lt;strong&gt;Bitsy&lt;/strong&gt; spider » drawings » SketchPo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9" y="2024743"/>
            <a:ext cx="4812070" cy="2575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3556" y="1354975"/>
            <a:ext cx="540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Character?</a:t>
            </a:r>
          </a:p>
          <a:p>
            <a:r>
              <a:rPr lang="en-US" dirty="0" smtClean="0"/>
              <a:t>Setting?</a:t>
            </a:r>
          </a:p>
          <a:p>
            <a:r>
              <a:rPr lang="en-US" dirty="0" smtClean="0"/>
              <a:t>Plot?</a:t>
            </a:r>
          </a:p>
        </p:txBody>
      </p:sp>
    </p:spTree>
    <p:extLst>
      <p:ext uri="{BB962C8B-B14F-4D97-AF65-F5344CB8AC3E}">
        <p14:creationId xmlns:p14="http://schemas.microsoft.com/office/powerpoint/2010/main" val="274822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Blog - wootengxieafozo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" y="1343608"/>
            <a:ext cx="3984171" cy="3984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5738" y="1571105"/>
            <a:ext cx="5012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Character?</a:t>
            </a:r>
          </a:p>
          <a:p>
            <a:r>
              <a:rPr lang="en-US" dirty="0" smtClean="0"/>
              <a:t>Setting?</a:t>
            </a:r>
          </a:p>
          <a:p>
            <a:r>
              <a:rPr lang="en-US" dirty="0" smtClean="0"/>
              <a:t>Plot?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1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3556" y="798022"/>
            <a:ext cx="4879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Character?</a:t>
            </a:r>
          </a:p>
          <a:p>
            <a:r>
              <a:rPr lang="en-US" dirty="0" smtClean="0"/>
              <a:t>Setting?</a:t>
            </a:r>
          </a:p>
          <a:p>
            <a:r>
              <a:rPr lang="en-US" dirty="0" smtClean="0"/>
              <a:t>Plot?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62" y="1617528"/>
            <a:ext cx="4983694" cy="3316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371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re was an &lt;strong&gt;old&lt;/strong&gt; &lt;strong&gt;woman&lt;/strong&gt; &lt;strong&gt;who lived&lt;/strong&gt; &lt;strong&gt;in a shoe&lt;/strong&gt;, she had so m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7" y="1744824"/>
            <a:ext cx="5345822" cy="3377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00800" y="1371600"/>
            <a:ext cx="458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Character?</a:t>
            </a:r>
          </a:p>
          <a:p>
            <a:r>
              <a:rPr lang="en-US" dirty="0" smtClean="0"/>
              <a:t>Setting?</a:t>
            </a:r>
          </a:p>
          <a:p>
            <a:r>
              <a:rPr lang="en-US" dirty="0" smtClean="0"/>
              <a:t>Plot?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9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</TotalTime>
  <Words>78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Who? What? Where?</vt:lpstr>
      <vt:lpstr>Who? What? Where?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Who? What? Where?</dc:title>
  <dc:creator>Mary.Awtrey</dc:creator>
  <cp:lastModifiedBy>Mary.Awtrey</cp:lastModifiedBy>
  <cp:revision>6</cp:revision>
  <dcterms:created xsi:type="dcterms:W3CDTF">2019-04-11T15:26:21Z</dcterms:created>
  <dcterms:modified xsi:type="dcterms:W3CDTF">2019-04-18T17:46:38Z</dcterms:modified>
</cp:coreProperties>
</file>