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Antarctica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Awtrey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8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04" y="1274444"/>
            <a:ext cx="5499735" cy="43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97" y="1365884"/>
            <a:ext cx="573749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632584"/>
            <a:ext cx="5512118" cy="41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Antarctica?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Sail due south from Chile, South Africa, Australia or New Zealand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the ‘bottom’ of most globes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Antarctic Circle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3348228"/>
            <a:ext cx="6191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Antarctica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3998119" cy="399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2084832"/>
            <a:ext cx="5303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Antarctica</a:t>
            </a:r>
          </a:p>
          <a:p>
            <a:r>
              <a:rPr lang="en-US" dirty="0" smtClean="0"/>
              <a:t>West Antarctica</a:t>
            </a:r>
          </a:p>
          <a:p>
            <a:r>
              <a:rPr lang="en-US" dirty="0" smtClean="0"/>
              <a:t>Transantarctic Mountains</a:t>
            </a:r>
          </a:p>
          <a:p>
            <a:r>
              <a:rPr lang="en-US" dirty="0" smtClean="0"/>
              <a:t>Antarctic Peninsula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In Antarctica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periods of the year during which the sun doesn’t rise for at least 24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5" y="2733675"/>
            <a:ext cx="5093125" cy="33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Antarctica Ice 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703" y="2286000"/>
            <a:ext cx="603873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sIujRh4g6l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95" y="180562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366837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27" y="1669732"/>
            <a:ext cx="5874150" cy="39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54" y="1202054"/>
            <a:ext cx="6730366" cy="50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5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66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 Cen MT</vt:lpstr>
      <vt:lpstr>Tw Cen MT Condensed</vt:lpstr>
      <vt:lpstr>Wingdings</vt:lpstr>
      <vt:lpstr>Wingdings 3</vt:lpstr>
      <vt:lpstr>Integral</vt:lpstr>
      <vt:lpstr>Welcome to Antarctica</vt:lpstr>
      <vt:lpstr>Where is Antarctica?</vt:lpstr>
      <vt:lpstr>Map of Antarctica</vt:lpstr>
      <vt:lpstr>Days In Antarctica</vt:lpstr>
      <vt:lpstr>Antarctica Ice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Antarctica</dc:title>
  <dc:creator>Mary.Awtrey</dc:creator>
  <cp:lastModifiedBy>Mary.Awtrey</cp:lastModifiedBy>
  <cp:revision>2</cp:revision>
  <dcterms:created xsi:type="dcterms:W3CDTF">2019-04-18T17:47:27Z</dcterms:created>
  <dcterms:modified xsi:type="dcterms:W3CDTF">2019-04-18T18:01:23Z</dcterms:modified>
</cp:coreProperties>
</file>