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5" r:id="rId7"/>
    <p:sldId id="262" r:id="rId8"/>
    <p:sldId id="266" r:id="rId9"/>
    <p:sldId id="263" r:id="rId10"/>
    <p:sldId id="267" r:id="rId11"/>
    <p:sldId id="264" r:id="rId12"/>
    <p:sldId id="268" r:id="rId13"/>
    <p:sldId id="269" r:id="rId14"/>
    <p:sldId id="274" r:id="rId15"/>
    <p:sldId id="270" r:id="rId16"/>
    <p:sldId id="275" r:id="rId17"/>
    <p:sldId id="271" r:id="rId18"/>
    <p:sldId id="276" r:id="rId19"/>
    <p:sldId id="272" r:id="rId20"/>
    <p:sldId id="277" r:id="rId21"/>
    <p:sldId id="273" r:id="rId22"/>
    <p:sldId id="278" r:id="rId23"/>
    <p:sldId id="25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3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66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6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6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8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4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4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8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2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1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5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8EA52-3426-4566-AF17-FFB479A3A862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CE518-B1C5-46A5-872B-6980CC0AF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21.xml"/><Relationship Id="rId4" Type="http://schemas.openxmlformats.org/officeDocument/2006/relationships/slide" Target="slide15.xml"/><Relationship Id="rId9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Review Game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Mrs. </a:t>
            </a:r>
            <a:r>
              <a:rPr lang="en-US" dirty="0" err="1" smtClean="0"/>
              <a:t>Speak’s</a:t>
            </a:r>
            <a:r>
              <a:rPr lang="en-US" dirty="0" smtClean="0"/>
              <a:t> 4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73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141" y="0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35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of the planets spins on its side?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Uranus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Neptune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Pluto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Jupiter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27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241" y="0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6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deep is the “Midnight Zone”?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200ft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2000 </a:t>
            </a:r>
            <a:r>
              <a:rPr lang="en-US" dirty="0" err="1" smtClean="0">
                <a:hlinkClick r:id="rId2" action="ppaction://hlinksldjump"/>
              </a:rPr>
              <a:t>ft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13,000 </a:t>
            </a:r>
            <a:r>
              <a:rPr lang="en-US" dirty="0" err="1" smtClean="0">
                <a:hlinkClick r:id="rId3" action="ppaction://hlinksldjump"/>
              </a:rPr>
              <a:t>ft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50,000 </a:t>
            </a:r>
            <a:r>
              <a:rPr lang="en-US" dirty="0" err="1" smtClean="0">
                <a:hlinkClick r:id="rId2" action="ppaction://hlinksldjump"/>
              </a:rPr>
              <a:t>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534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341" y="0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44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what ocean level do most aquatic mammals live?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Thermocline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Deep Ocean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Surface Ocean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Seafloor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28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841" y="0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33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the “Midnight Zone” called that?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Because it’s always midnight there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Because it’s where Cinderella dropped her shoe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Because no light reaches that depth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Because it’s on the international date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4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432" y="0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666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word means “a living thing that produces light”?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Bioluminescent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Lumosity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Natural Lighting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There is no word that means 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72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your question. . 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727567"/>
              </p:ext>
            </p:extLst>
          </p:nvPr>
        </p:nvGraphicFramePr>
        <p:xfrm>
          <a:off x="5118100" y="803275"/>
          <a:ext cx="6281738" cy="2670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0869">
                  <a:extLst>
                    <a:ext uri="{9D8B030D-6E8A-4147-A177-3AD203B41FA5}">
                      <a16:colId xmlns:a16="http://schemas.microsoft.com/office/drawing/2014/main" val="720941162"/>
                    </a:ext>
                  </a:extLst>
                </a:gridCol>
                <a:gridCol w="3140869">
                  <a:extLst>
                    <a:ext uri="{9D8B030D-6E8A-4147-A177-3AD203B41FA5}">
                      <a16:colId xmlns:a16="http://schemas.microsoft.com/office/drawing/2014/main" val="1304557446"/>
                    </a:ext>
                  </a:extLst>
                </a:gridCol>
              </a:tblGrid>
              <a:tr h="446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Under the Sea</a:t>
                      </a:r>
                    </a:p>
                  </a:txBody>
                  <a:tcPr marL="54624" marR="546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 in the Sky</a:t>
                      </a:r>
                      <a:endParaRPr lang="en-US" dirty="0"/>
                    </a:p>
                  </a:txBody>
                  <a:tcPr marL="54624" marR="54624"/>
                </a:tc>
                <a:extLst>
                  <a:ext uri="{0D108BD9-81ED-4DB2-BD59-A6C34878D82A}">
                    <a16:rowId xmlns:a16="http://schemas.microsoft.com/office/drawing/2014/main" val="3691690643"/>
                  </a:ext>
                </a:extLst>
              </a:tr>
              <a:tr h="4399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" action="ppaction://hlinksldjump"/>
                        </a:rPr>
                        <a:t>100</a:t>
                      </a:r>
                      <a:endParaRPr lang="en-US" dirty="0"/>
                    </a:p>
                  </a:txBody>
                  <a:tcPr marL="54624" marR="546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3" action="ppaction://hlinksldjump"/>
                        </a:rPr>
                        <a:t>100</a:t>
                      </a:r>
                      <a:endParaRPr lang="en-US" dirty="0"/>
                    </a:p>
                  </a:txBody>
                  <a:tcPr marL="54624" marR="54624"/>
                </a:tc>
                <a:extLst>
                  <a:ext uri="{0D108BD9-81ED-4DB2-BD59-A6C34878D82A}">
                    <a16:rowId xmlns:a16="http://schemas.microsoft.com/office/drawing/2014/main" val="4013805818"/>
                  </a:ext>
                </a:extLst>
              </a:tr>
              <a:tr h="446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4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 marL="54624" marR="546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5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 marL="54624" marR="54624"/>
                </a:tc>
                <a:extLst>
                  <a:ext uri="{0D108BD9-81ED-4DB2-BD59-A6C34878D82A}">
                    <a16:rowId xmlns:a16="http://schemas.microsoft.com/office/drawing/2014/main" val="3438937926"/>
                  </a:ext>
                </a:extLst>
              </a:tr>
              <a:tr h="446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6" action="ppaction://hlinksldjump"/>
                        </a:rPr>
                        <a:t>300</a:t>
                      </a:r>
                      <a:endParaRPr lang="en-US" dirty="0"/>
                    </a:p>
                  </a:txBody>
                  <a:tcPr marL="54624" marR="546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7" action="ppaction://hlinksldjump"/>
                        </a:rPr>
                        <a:t>300</a:t>
                      </a:r>
                      <a:endParaRPr lang="en-US" dirty="0"/>
                    </a:p>
                  </a:txBody>
                  <a:tcPr marL="54624" marR="54624"/>
                </a:tc>
                <a:extLst>
                  <a:ext uri="{0D108BD9-81ED-4DB2-BD59-A6C34878D82A}">
                    <a16:rowId xmlns:a16="http://schemas.microsoft.com/office/drawing/2014/main" val="2335046982"/>
                  </a:ext>
                </a:extLst>
              </a:tr>
              <a:tr h="446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8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 marL="54624" marR="546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9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 marL="54624" marR="54624"/>
                </a:tc>
                <a:extLst>
                  <a:ext uri="{0D108BD9-81ED-4DB2-BD59-A6C34878D82A}">
                    <a16:rowId xmlns:a16="http://schemas.microsoft.com/office/drawing/2014/main" val="2442995196"/>
                  </a:ext>
                </a:extLst>
              </a:tr>
              <a:tr h="446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0" action="ppaction://hlinksldjump"/>
                        </a:rPr>
                        <a:t>500</a:t>
                      </a:r>
                      <a:endParaRPr lang="en-US" dirty="0"/>
                    </a:p>
                  </a:txBody>
                  <a:tcPr marL="54624" marR="546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1" action="ppaction://hlinksldjump"/>
                        </a:rPr>
                        <a:t>500</a:t>
                      </a:r>
                      <a:endParaRPr lang="en-US" dirty="0"/>
                    </a:p>
                  </a:txBody>
                  <a:tcPr marL="54624" marR="54624"/>
                </a:tc>
                <a:extLst>
                  <a:ext uri="{0D108BD9-81ED-4DB2-BD59-A6C34878D82A}">
                    <a16:rowId xmlns:a16="http://schemas.microsoft.com/office/drawing/2014/main" val="56781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259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941" y="0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95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the warmest water always at the surface?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Because the sun shines on it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Because birds pee in it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Pollution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Cold water is denser and sinks to the bottom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222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482" y="280988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84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Job!</a:t>
            </a:r>
            <a:endParaRPr lang="en-US" dirty="0"/>
          </a:p>
        </p:txBody>
      </p:sp>
      <p:pic>
        <p:nvPicPr>
          <p:cNvPr id="4" name="Content Placeholder 3" descr="Sandra and Woo » Sandra and Woo t-shirt store opened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830" y="3382839"/>
            <a:ext cx="3543299" cy="3561194"/>
          </a:xfrm>
        </p:spPr>
      </p:pic>
      <p:sp>
        <p:nvSpPr>
          <p:cNvPr id="5" name="Right Arrow 4"/>
          <p:cNvSpPr/>
          <p:nvPr/>
        </p:nvSpPr>
        <p:spPr>
          <a:xfrm>
            <a:off x="8629849" y="3415717"/>
            <a:ext cx="3251200" cy="27813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21799" y="4483201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Select a new question</a:t>
            </a:r>
            <a:endParaRPr lang="en-US" dirty="0"/>
          </a:p>
        </p:txBody>
      </p:sp>
      <p:pic>
        <p:nvPicPr>
          <p:cNvPr id="7" name="Picture 6" descr="tikz pgf - How can we display fireworks? - TeX - LaTeX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450" y="86376"/>
            <a:ext cx="5448699" cy="329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35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Planet is the largest in our solar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Saturn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Mars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Mercury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Jupiter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769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541" y="174256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41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Planet is the coldest?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Neptune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Mercury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Pluto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Earth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55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482" y="174256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09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Planet is 4</a:t>
            </a:r>
            <a:r>
              <a:rPr lang="en-US" baseline="30000" dirty="0" smtClean="0"/>
              <a:t>th</a:t>
            </a:r>
            <a:r>
              <a:rPr lang="en-US" dirty="0" smtClean="0"/>
              <a:t> from the Sun?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Earth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Saturn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Mars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Uranus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9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Sorry. . . Why don’t you try again?</a:t>
            </a:r>
            <a:endParaRPr lang="en-US" dirty="0"/>
          </a:p>
        </p:txBody>
      </p:sp>
      <p:pic>
        <p:nvPicPr>
          <p:cNvPr id="4" name="Content Placeholder 3" descr="How to Write a Novel with 140 Characters | WordDreams...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482" y="0"/>
            <a:ext cx="4480518" cy="4351338"/>
          </a:xfrm>
        </p:spPr>
      </p:pic>
      <p:sp>
        <p:nvSpPr>
          <p:cNvPr id="5" name="Left Arrow 4"/>
          <p:cNvSpPr/>
          <p:nvPr/>
        </p:nvSpPr>
        <p:spPr>
          <a:xfrm>
            <a:off x="8051800" y="4000500"/>
            <a:ext cx="2946400" cy="22606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50300" y="4864100"/>
            <a:ext cx="201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the question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647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Planet is the hottest?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Jupiter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Venus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Saturn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Mercury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1370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29</TotalTime>
  <Words>356</Words>
  <Application>Microsoft Office PowerPoint</Application>
  <PresentationFormat>Widescreen</PresentationFormat>
  <Paragraphs>87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 Light</vt:lpstr>
      <vt:lpstr>Rockwell</vt:lpstr>
      <vt:lpstr>Wingdings</vt:lpstr>
      <vt:lpstr>Atlas</vt:lpstr>
      <vt:lpstr>Test Review Game</vt:lpstr>
      <vt:lpstr>Choose your question. . .</vt:lpstr>
      <vt:lpstr>Which Planet is the largest in our solar system?</vt:lpstr>
      <vt:lpstr>Sorry. . . Why don’t you try again?</vt:lpstr>
      <vt:lpstr>Which Planet is the coldest?</vt:lpstr>
      <vt:lpstr>Sorry. . . Why don’t you try again?</vt:lpstr>
      <vt:lpstr>Which Planet is 4th from the Sun?</vt:lpstr>
      <vt:lpstr>Sorry. . . Why don’t you try again?</vt:lpstr>
      <vt:lpstr>Which Planet is the hottest?</vt:lpstr>
      <vt:lpstr>Sorry. . . Why don’t you try again?</vt:lpstr>
      <vt:lpstr>Which of the planets spins on its side?</vt:lpstr>
      <vt:lpstr>Sorry. . . Why don’t you try again?</vt:lpstr>
      <vt:lpstr>How deep is the “Midnight Zone”?</vt:lpstr>
      <vt:lpstr>Sorry. . . Why don’t you try again?</vt:lpstr>
      <vt:lpstr>In what ocean level do most aquatic mammals live?</vt:lpstr>
      <vt:lpstr>Sorry. . . Why don’t you try again?</vt:lpstr>
      <vt:lpstr>Why is the “Midnight Zone” called that?</vt:lpstr>
      <vt:lpstr>Sorry. . . Why don’t you try again?</vt:lpstr>
      <vt:lpstr>What word means “a living thing that produces light”?</vt:lpstr>
      <vt:lpstr>Sorry. . . Why don’t you try again?</vt:lpstr>
      <vt:lpstr>Why is the warmest water always at the surface?</vt:lpstr>
      <vt:lpstr>Sorry. . . Why don’t you try again?</vt:lpstr>
      <vt:lpstr>Great Job!</vt:lpstr>
    </vt:vector>
  </TitlesOfParts>
  <Company>ASU Mid-South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Review Game</dc:title>
  <dc:creator>Morphew,  Lucinda L</dc:creator>
  <cp:lastModifiedBy>Morphew,  Lucinda L</cp:lastModifiedBy>
  <cp:revision>5</cp:revision>
  <dcterms:created xsi:type="dcterms:W3CDTF">2018-10-30T14:05:28Z</dcterms:created>
  <dcterms:modified xsi:type="dcterms:W3CDTF">2018-10-30T14:34:42Z</dcterms:modified>
</cp:coreProperties>
</file>