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7"/>
  </p:normalViewPr>
  <p:slideViewPr>
    <p:cSldViewPr snapToGrid="0" snapToObjects="1">
      <p:cViewPr varScale="1">
        <p:scale>
          <a:sx n="90" d="100"/>
          <a:sy n="90" d="100"/>
        </p:scale>
        <p:origin x="2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B6FE4-6202-844D-8F22-C98AC8A51F8C}" type="datetimeFigureOut">
              <a:rPr lang="en-US" smtClean="0"/>
              <a:t>4/14/19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4CC6D-F863-494B-BE4D-E157B8FC8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7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atymsnutritionworld.blogspot.com/2011/06/world-environment-day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3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S_Navy_070622-N-2143T-002_Sailors_assigned_to_USS_Henry_Jackson_(SSBN_730)_pick_up_litter_along_Highway_3_as_part_of_Washington%27s_Adopt-a-Highway_program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seasyasridingabike.wordpress.com/2013/12/31/not-dangerou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3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sa.streetsblog.org/2013/10/22/mit-study-vehicle-emissions-cause-58000-premature-deaths-yearly-in-u-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3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ndreport.com/how-to-grow-gladiolus-the-best-way-ou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/3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rimentdesign.com/fruit-veggie-stamping-diy-reusable-grocery-bags.php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sa/3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fehacks.stackexchange.com/questions/10207/how-to-prevent-people-accidentally-turning-the-lights-off-from-leaning-on-the-sw/1021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ocalwiki.org/fremont/Fremont_Farmers'_Markets/_files/farmers-market-produce.jpg/_info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/3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asyway1234.blogspot.com.es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(Tree Background) </a:t>
            </a:r>
            <a:r>
              <a:rPr lang="en-US" sz="1200" dirty="0">
                <a:hlinkClick r:id="rId3" tooltip="http://patymsnutritionworld.blogspot.com/2011/06/world-environment-day.html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nc-nd/3.0/"/>
              </a:rPr>
              <a:t>CC BY-NC-ND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4CC6D-F863-494B-BE4D-E157B8FC8B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96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People picking up trash </a:t>
            </a:r>
            <a:r>
              <a:rPr lang="en-US" sz="1200" dirty="0">
                <a:hlinkClick r:id="rId3" tooltip="https://commons.wikimedia.org/wiki/File:US_Navy_070622-N-2143T-002_Sailors_assigned_to_USS_Henry_Jackson_(SSBN_730)_pick_up_litter_along_Highway_3_as_part_of_Washington%27s_Adopt-a-Highway_program.jpg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sa/3.0/"/>
              </a:rPr>
              <a:t>CC BY-SA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4CC6D-F863-494B-BE4D-E157B8FC8B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0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 tooltip="https://aseasyasridingabike.wordpress.com/2013/12/31/not-dangerous/"/>
              </a:rPr>
              <a:t>P</a:t>
            </a:r>
            <a:r>
              <a:rPr lang="en-US" dirty="0"/>
              <a:t>eople on bikes </a:t>
            </a:r>
            <a:r>
              <a:rPr lang="en-US" sz="1200" dirty="0">
                <a:hlinkClick r:id="rId3" tooltip="https://aseasyasridingabike.wordpress.com/2013/12/31/not-dangerous/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/3.0/"/>
              </a:rPr>
              <a:t>CC BY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4CC6D-F863-494B-BE4D-E157B8FC8B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72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Car emitting air pollutants </a:t>
            </a:r>
            <a:r>
              <a:rPr lang="en-US" sz="1200" dirty="0">
                <a:hlinkClick r:id="rId3" tooltip="http://usa.streetsblog.org/2013/10/22/mit-study-vehicle-emissions-cause-58000-premature-deaths-yearly-in-u-s/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nc-nd/3.0/"/>
              </a:rPr>
              <a:t>CC BY-NC-ND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4CC6D-F863-494B-BE4D-E157B8FC8B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2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Person planting plants </a:t>
            </a:r>
            <a:r>
              <a:rPr lang="en-US" sz="1200" dirty="0">
                <a:hlinkClick r:id="rId3" tooltip="http://www.groundreport.com/how-to-grow-gladiolus-the-best-way-out/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nc/3.0/"/>
              </a:rPr>
              <a:t>CC BY-NC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4CC6D-F863-494B-BE4D-E157B8FC8B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30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Reusable grocery bags </a:t>
            </a:r>
            <a:r>
              <a:rPr lang="en-US" sz="1200" dirty="0">
                <a:hlinkClick r:id="rId3" tooltip="http://www.merrimentdesign.com/fruit-veggie-stamping-diy-reusable-grocery-bags.php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nc-sa/3.0/"/>
              </a:rPr>
              <a:t>CC BY-SA-NC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4CC6D-F863-494B-BE4D-E157B8FC8B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3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Containers picture </a:t>
            </a:r>
            <a:r>
              <a:rPr lang="en-US" sz="1200" dirty="0"/>
              <a:t>by Unknown Author is licensed under </a:t>
            </a:r>
            <a:r>
              <a:rPr lang="en-US" sz="1200" dirty="0">
                <a:hlinkClick r:id="rId3" tooltip="https://creativecommons.org/licenses/by-sa/3.0/"/>
              </a:rPr>
              <a:t>CC BY-SA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4CC6D-F863-494B-BE4D-E157B8FC8B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83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Turning off the lights </a:t>
            </a:r>
            <a:r>
              <a:rPr lang="en-US" sz="1200" dirty="0">
                <a:hlinkClick r:id="rId3" tooltip="https://lifehacks.stackexchange.com/questions/10207/how-to-prevent-people-accidentally-turning-the-lights-off-from-leaning-on-the-sw/10212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sa/3.0/"/>
              </a:rPr>
              <a:t>CC BY-SA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4CC6D-F863-494B-BE4D-E157B8FC8B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14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Farmer’s market </a:t>
            </a:r>
            <a:r>
              <a:rPr lang="en-US" sz="1200" dirty="0">
                <a:hlinkClick r:id="rId3" tooltip="https://localwiki.org/fremont/Fremont_Farmers'_Markets/_files/farmers-market-produce.jpg/_info/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/3.0/"/>
              </a:rPr>
              <a:t>CC BY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4CC6D-F863-494B-BE4D-E157B8FC8B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15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Girl brushing teeth </a:t>
            </a:r>
            <a:r>
              <a:rPr lang="en-US" sz="1200" dirty="0">
                <a:hlinkClick r:id="rId3" tooltip="http://easyway1234.blogspot.com.es/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sa/3.0/"/>
              </a:rPr>
              <a:t>CC BY-SA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A4CC6D-F863-494B-BE4D-E157B8FC8B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0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B8E5-B716-E143-BB1F-7FC58875B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B21CFB-E6D7-4447-9437-D30314BC7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5EDD83-466F-634D-9ABB-182ECE9B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DE-3ADC-3742-AA77-81C4B7DA3C2D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BE6AF1-7D38-5945-9BFF-BBD8E64FE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72FA6-8C4B-9044-AF17-B463537D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E729-CB8E-2F4A-8724-94DDEA25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4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707A8-1088-EA41-B275-5F8E964C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9DA06-7B1E-F244-80F1-2314B59DD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D433E2-3040-D24B-AD80-EC2943B08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DE-3ADC-3742-AA77-81C4B7DA3C2D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F100F-A541-0C4C-85E8-28174093C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4B586-49AF-D04F-9AE2-DCB51959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E729-CB8E-2F4A-8724-94DDEA25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04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09B064-E6C5-8843-86AE-51812B528F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62C66-2E01-7544-ACD4-29784C1B3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1BADDD-51F7-C543-BEA7-DBB1708B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DE-3ADC-3742-AA77-81C4B7DA3C2D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6F9C0-8F7C-7145-BF35-FE43A0B6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55BB2A-D8F7-2948-9CD1-355970D23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E729-CB8E-2F4A-8724-94DDEA25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6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25ACB-90CB-CE4C-96A6-F31BCE8AA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46982-1C04-3341-8F10-74A1D0A56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000AC-6A6D-664A-B9D8-FF2E39649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DE-3ADC-3742-AA77-81C4B7DA3C2D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44F6F-7C83-F940-9B34-FF7F9255E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3DE36-6CC7-B149-BADD-6EB6CF8FF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E729-CB8E-2F4A-8724-94DDEA25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4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BEE9-D7EF-1C45-B977-655535DF1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D06B2-4E4A-874E-B148-9E390F780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5C02B-201C-7142-AC91-83476958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DE-3ADC-3742-AA77-81C4B7DA3C2D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9EFEEE-99AA-C043-9F1E-1B5740A22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7D55D-810C-4A4A-B0B5-4D8FB8CB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E729-CB8E-2F4A-8724-94DDEA25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59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E8214-CB92-3C4E-B8D6-283BFD25D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B1E33-040F-2041-8E79-9107CE3A6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C3D88-0E9A-FC46-B50B-F6B9D3430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ABCE3-2C8A-3649-ADC8-0D7BDED26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DE-3ADC-3742-AA77-81C4B7DA3C2D}" type="datetimeFigureOut">
              <a:rPr lang="en-US" smtClean="0"/>
              <a:t>4/14/19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10F2A-ABC8-0742-A4E7-DF1837D9B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8ADD8-1E9D-C442-9117-D04DE98F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E729-CB8E-2F4A-8724-94DDEA25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5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D99A6-4159-7C42-855F-C5D30E9C8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132C0D-8153-584C-A1D1-886E6599E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D9E87-1479-5D42-AE72-266552914D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3DACE-7E40-F545-B9C1-AF6758AFCE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1C85CF-1048-084C-8764-6935564AD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8F0722-44B3-4945-8D80-1E0F72894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DE-3ADC-3742-AA77-81C4B7DA3C2D}" type="datetimeFigureOut">
              <a:rPr lang="en-US" smtClean="0"/>
              <a:t>4/14/19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FE3981-8511-C54D-B23F-BD44DCCE5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C37AAB-55F7-AD46-8B8F-D394E9CA4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E729-CB8E-2F4A-8724-94DDEA25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4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DDF86-0475-2A40-9566-19612B0FF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9F002F-4679-E84D-BCD4-2F372E7E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DE-3ADC-3742-AA77-81C4B7DA3C2D}" type="datetimeFigureOut">
              <a:rPr lang="en-US" smtClean="0"/>
              <a:t>4/14/19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11659A-076B-8F48-A894-C2941F73B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20A192-0036-DF40-BEFA-08DCAFA5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E729-CB8E-2F4A-8724-94DDEA25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4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BC7D1F-769C-5546-8649-B73E87678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DE-3ADC-3742-AA77-81C4B7DA3C2D}" type="datetimeFigureOut">
              <a:rPr lang="en-US" smtClean="0"/>
              <a:t>4/14/19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CDCF9-036F-EC41-B577-C91E932DE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6BC8F-D2A9-ED4C-9043-1D40B0A12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E729-CB8E-2F4A-8724-94DDEA25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9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D14F-CD1A-B443-BCF6-BD33A471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8D994-6EBD-6348-ABBF-426D21E92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2BE2A-21B0-324E-ACD9-076B446D76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D7BD1-C74A-2444-AE36-2BD278C9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DE-3ADC-3742-AA77-81C4B7DA3C2D}" type="datetimeFigureOut">
              <a:rPr lang="en-US" smtClean="0"/>
              <a:t>4/14/19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EEB66-82FC-E948-8139-B4E1E581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DA3AB-4893-F945-BB14-7F4D97D7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E729-CB8E-2F4A-8724-94DDEA25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96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49F60-158E-8E48-A952-2E8095C2F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D6354-8849-DE48-A52B-BE3CA99F33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C2752-0853-694C-812D-975880B50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E92B8-B74F-EC4B-A8E1-390AA3336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8C1DE-3ADC-3742-AA77-81C4B7DA3C2D}" type="datetimeFigureOut">
              <a:rPr lang="en-US" smtClean="0"/>
              <a:t>4/14/19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6EB61-14E6-5946-B1A8-90B65D92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4C88E-2435-E04E-8B44-E0A3E798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5E729-CB8E-2F4A-8724-94DDEA25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7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142B18-C485-9B4C-97EE-CAEB12E56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A6A80-FC49-BD40-9431-D65899F92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B66C60-E5DE-E14E-A258-989CD7FDF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8C1DE-3ADC-3742-AA77-81C4B7DA3C2D}" type="datetimeFigureOut">
              <a:rPr lang="en-US" smtClean="0"/>
              <a:t>4/14/19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9D74D-35F6-7B42-AC02-99192B067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A2C9C-5C30-C94F-A9CD-E78457514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5E729-CB8E-2F4A-8724-94DDEA25CF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4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atymsnutritionworld.blogspot.com/2011/06/world-environment-day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asyway1234.blogspot.com.es/" TargetMode="Externa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US_Navy_070622-N-2143T-002_Sailors_assigned_to_USS_Henry_Jackson_(SSBN_730)_pick_up_litter_along_Highway_3_as_part_of_Washington%27s_Adopt-a-Highway_program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seasyasridingabike.wordpress.com/2013/12/31/not-dangerou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fr/signes-red-cercle-interdite-41487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usa.streetsblog.org/2013/10/22/mit-study-vehicle-emissions-cause-58000-premature-deaths-yearly-in-u-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roundreport.com/how-to-grow-gladiolus-the-best-way-ou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rrimentdesign.com/fruit-veggie-stamping-diy-reusable-grocery-bags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marymakesdinner.typepad.com/marymakesdinner/page/4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fehacks.stackexchange.com/questions/10207/how-to-prevent-people-accidentally-turning-the-lights-off-from-leaning-on-the-sw/1021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water-flows-from-the-tap-to-sink-6256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ocalwiki.org/fremont/Fremont_Farmers'_Markets/_files/farmers-market-produce.jpg/_inf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E8D4B-6E46-314C-87A0-E0E053B21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7" y="0"/>
            <a:ext cx="11215687" cy="1655762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erican Typewriter" panose="02090604020004020304" pitchFamily="18" charset="77"/>
                <a:ea typeface="Ayuthaya" pitchFamily="2" charset="-34"/>
                <a:cs typeface="Ayuthaya" pitchFamily="2" charset="-34"/>
              </a:rPr>
              <a:t>Our Environment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D19CAF-B3E8-F345-AF36-A29ADE1AE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54855"/>
            <a:ext cx="9144000" cy="803145"/>
          </a:xfrm>
        </p:spPr>
        <p:txBody>
          <a:bodyPr>
            <a:normAutofit/>
          </a:bodyPr>
          <a:lstStyle/>
          <a:p>
            <a:r>
              <a:rPr lang="en-US" sz="1800" dirty="0"/>
              <a:t>By Lauren </a:t>
            </a:r>
            <a:r>
              <a:rPr lang="en-US" sz="1800" dirty="0" err="1"/>
              <a:t>Perkey</a:t>
            </a:r>
            <a:endParaRPr lang="en-US" sz="1800" dirty="0"/>
          </a:p>
          <a:p>
            <a:r>
              <a:rPr lang="en-US" sz="1800" dirty="0" err="1"/>
              <a:t>lauren.perkey@smail.astate.edu</a:t>
            </a:r>
            <a:endParaRPr lang="en-US" sz="1800" dirty="0"/>
          </a:p>
        </p:txBody>
      </p:sp>
      <p:pic>
        <p:nvPicPr>
          <p:cNvPr id="5" name="Picture 4" descr="A close up of a tree&#10;&#10;Description automatically generated">
            <a:extLst>
              <a:ext uri="{FF2B5EF4-FFF2-40B4-BE49-F238E27FC236}">
                <a16:creationId xmlns:a16="http://schemas.microsoft.com/office/drawing/2014/main" id="{FE8C7C49-0350-B447-B109-B9E02F3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48000" y="1543217"/>
            <a:ext cx="6096000" cy="330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0EEB34-332A-A24D-A58C-B6E58482482B}"/>
              </a:ext>
            </a:extLst>
          </p:cNvPr>
          <p:cNvSpPr txBox="1"/>
          <p:nvPr/>
        </p:nvSpPr>
        <p:spPr>
          <a:xfrm>
            <a:off x="3048000" y="5086560"/>
            <a:ext cx="688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book of helpful ways to help our environment.</a:t>
            </a:r>
          </a:p>
        </p:txBody>
      </p:sp>
    </p:spTree>
    <p:extLst>
      <p:ext uri="{BB962C8B-B14F-4D97-AF65-F5344CB8AC3E}">
        <p14:creationId xmlns:p14="http://schemas.microsoft.com/office/powerpoint/2010/main" val="3308610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FA89-4118-644B-8EA3-9071003F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Turn the water off while brushing your teeth.</a:t>
            </a:r>
          </a:p>
        </p:txBody>
      </p:sp>
      <p:pic>
        <p:nvPicPr>
          <p:cNvPr id="4" name="Picture 3" descr="A picture containing person, window, indoor, wall&#10;&#10;Description automatically generated">
            <a:extLst>
              <a:ext uri="{FF2B5EF4-FFF2-40B4-BE49-F238E27FC236}">
                <a16:creationId xmlns:a16="http://schemas.microsoft.com/office/drawing/2014/main" id="{76125487-1630-DD4A-A909-11E2FF8B6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35968" y="660399"/>
            <a:ext cx="8120063" cy="487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40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FA89-4118-644B-8EA3-9071003F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Throw trash away that you see sitting on the ground.</a:t>
            </a:r>
          </a:p>
        </p:txBody>
      </p:sp>
      <p:pic>
        <p:nvPicPr>
          <p:cNvPr id="4" name="Picture 3" descr="A group of people that are standing in the grass&#10;&#10;Description automatically generated">
            <a:extLst>
              <a:ext uri="{FF2B5EF4-FFF2-40B4-BE49-F238E27FC236}">
                <a16:creationId xmlns:a16="http://schemas.microsoft.com/office/drawing/2014/main" id="{57B66D6D-425E-C949-A83E-D2423A16C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06331" y="628649"/>
            <a:ext cx="6979338" cy="456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20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FA89-4118-644B-8EA3-9071003F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Reduce your carbon footprint by riding a bike.</a:t>
            </a:r>
          </a:p>
        </p:txBody>
      </p:sp>
      <p:pic>
        <p:nvPicPr>
          <p:cNvPr id="9" name="Picture 8" descr="A group of people riding on the back of a bicycle&#10;&#10;Description automatically generated">
            <a:extLst>
              <a:ext uri="{FF2B5EF4-FFF2-40B4-BE49-F238E27FC236}">
                <a16:creationId xmlns:a16="http://schemas.microsoft.com/office/drawing/2014/main" id="{B7B3349C-E8D3-DB45-8842-792FF5F54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33687" y="638968"/>
            <a:ext cx="6524625" cy="489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4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FA89-4118-644B-8EA3-9071003F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Help keep the air clean from pollution by not using transportation that uses gas or diesel.</a:t>
            </a:r>
          </a:p>
        </p:txBody>
      </p:sp>
      <p:pic>
        <p:nvPicPr>
          <p:cNvPr id="4" name="Picture 3" descr="A picture containing outdoor, car, meter, street&#10;&#10;Description automatically generated">
            <a:extLst>
              <a:ext uri="{FF2B5EF4-FFF2-40B4-BE49-F238E27FC236}">
                <a16:creationId xmlns:a16="http://schemas.microsoft.com/office/drawing/2014/main" id="{03AEF7F5-D872-1B47-95D0-EEAD7C125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56160" y="571500"/>
            <a:ext cx="7279679" cy="4557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8715D2-A8B7-0346-B71F-2D51121E22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013200" y="598661"/>
            <a:ext cx="4502150" cy="451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00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FA89-4118-644B-8EA3-9071003F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Make more oxygen for mammals to breath by planting plants.</a:t>
            </a:r>
          </a:p>
        </p:txBody>
      </p:sp>
      <p:pic>
        <p:nvPicPr>
          <p:cNvPr id="4" name="Picture 3" descr="A person that is standing in the grass&#10;&#10;Description automatically generated">
            <a:extLst>
              <a:ext uri="{FF2B5EF4-FFF2-40B4-BE49-F238E27FC236}">
                <a16:creationId xmlns:a16="http://schemas.microsoft.com/office/drawing/2014/main" id="{19B67C08-7EE3-C64E-B3C4-5A4A571EB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26556" y="452436"/>
            <a:ext cx="6338887" cy="47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34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FA89-4118-644B-8EA3-9071003F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Use reusable fabric grocery bags instead of plastic bags.</a:t>
            </a:r>
          </a:p>
        </p:txBody>
      </p:sp>
      <p:pic>
        <p:nvPicPr>
          <p:cNvPr id="4" name="Picture 3" descr="A picture containing table, sitting, indoor, floor&#10;&#10;Description automatically generated">
            <a:extLst>
              <a:ext uri="{FF2B5EF4-FFF2-40B4-BE49-F238E27FC236}">
                <a16:creationId xmlns:a16="http://schemas.microsoft.com/office/drawing/2014/main" id="{4042CC35-9017-9249-8712-42BF594BC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089275" y="487802"/>
            <a:ext cx="6013450" cy="463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58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FA89-4118-644B-8EA3-9071003F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Use washable and reusable eating and drinking utensils to reduce waste.</a:t>
            </a:r>
          </a:p>
        </p:txBody>
      </p:sp>
      <p:pic>
        <p:nvPicPr>
          <p:cNvPr id="7" name="Picture 6" descr="A close up of a shelf&#10;&#10;Description automatically generated">
            <a:extLst>
              <a:ext uri="{FF2B5EF4-FFF2-40B4-BE49-F238E27FC236}">
                <a16:creationId xmlns:a16="http://schemas.microsoft.com/office/drawing/2014/main" id="{B182F436-C029-AC49-8F99-203F15409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91533" y="448468"/>
            <a:ext cx="4808934" cy="48089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7B17E4-18C2-9743-AC52-529B44B0C6F6}"/>
              </a:ext>
            </a:extLst>
          </p:cNvPr>
          <p:cNvSpPr txBox="1"/>
          <p:nvPr/>
        </p:nvSpPr>
        <p:spPr>
          <a:xfrm>
            <a:off x="2319338" y="10472737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marymakesdinner.typepad.com/marymakesdinner/page/4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06909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FA89-4118-644B-8EA3-9071003F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</p:spPr>
        <p:txBody>
          <a:bodyPr/>
          <a:lstStyle/>
          <a:p>
            <a:pPr algn="ctr"/>
            <a:r>
              <a:rPr lang="en-US"/>
              <a:t>Turn off lights when you leave the room.</a:t>
            </a:r>
            <a:endParaRPr lang="en-US" dirty="0"/>
          </a:p>
        </p:txBody>
      </p:sp>
      <p:pic>
        <p:nvPicPr>
          <p:cNvPr id="4" name="Picture 3" descr="A picture containing wall, indoor, object, person&#10;&#10;Description automatically generated">
            <a:extLst>
              <a:ext uri="{FF2B5EF4-FFF2-40B4-BE49-F238E27FC236}">
                <a16:creationId xmlns:a16="http://schemas.microsoft.com/office/drawing/2014/main" id="{0D7C5284-A072-F94F-A130-0C40300A7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81262" y="777917"/>
            <a:ext cx="7229475" cy="475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4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FA89-4118-644B-8EA3-9071003F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</p:spPr>
        <p:txBody>
          <a:bodyPr/>
          <a:lstStyle/>
          <a:p>
            <a:pPr algn="ctr"/>
            <a:r>
              <a:rPr lang="en-US"/>
              <a:t>Drink water from the tap instead of drinking bottled water.</a:t>
            </a:r>
            <a:endParaRPr lang="en-US" dirty="0"/>
          </a:p>
        </p:txBody>
      </p:sp>
      <p:pic>
        <p:nvPicPr>
          <p:cNvPr id="6" name="Picture 5" descr="A picture containing indoor, table, window, wall&#10;&#10;Description automatically generated">
            <a:extLst>
              <a:ext uri="{FF2B5EF4-FFF2-40B4-BE49-F238E27FC236}">
                <a16:creationId xmlns:a16="http://schemas.microsoft.com/office/drawing/2014/main" id="{FB5BF209-A465-624F-A0FB-1EA780EFB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33083" y="642938"/>
            <a:ext cx="6725833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8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FA89-4118-644B-8EA3-9071003F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2437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Buy your produce from your local farmer’s market.</a:t>
            </a:r>
          </a:p>
        </p:txBody>
      </p:sp>
      <p:pic>
        <p:nvPicPr>
          <p:cNvPr id="4" name="Picture 3" descr="A group of people standing in front of a fruit stand&#10;&#10;Description automatically generated">
            <a:extLst>
              <a:ext uri="{FF2B5EF4-FFF2-40B4-BE49-F238E27FC236}">
                <a16:creationId xmlns:a16="http://schemas.microsoft.com/office/drawing/2014/main" id="{47337CCD-C0BC-804A-87AF-4D5B86FA5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74143" y="576584"/>
            <a:ext cx="6843713" cy="456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85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282</Words>
  <Application>Microsoft Macintosh PowerPoint</Application>
  <PresentationFormat>Widescreen</PresentationFormat>
  <Paragraphs>35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American Typewriter</vt:lpstr>
      <vt:lpstr>Arial</vt:lpstr>
      <vt:lpstr>Calibri</vt:lpstr>
      <vt:lpstr>Calibri Light</vt:lpstr>
      <vt:lpstr>Office Theme</vt:lpstr>
      <vt:lpstr>Our Environment</vt:lpstr>
      <vt:lpstr>Reduce your carbon footprint by riding a bike.</vt:lpstr>
      <vt:lpstr>Help keep the air clean from pollution by not using transportation that uses gas or diesel.</vt:lpstr>
      <vt:lpstr>Make more oxygen for mammals to breath by planting plants.</vt:lpstr>
      <vt:lpstr>Use reusable fabric grocery bags instead of plastic bags.</vt:lpstr>
      <vt:lpstr>Use washable and reusable eating and drinking utensils to reduce waste.</vt:lpstr>
      <vt:lpstr>Turn off lights when you leave the room.</vt:lpstr>
      <vt:lpstr>Drink water from the tap instead of drinking bottled water.</vt:lpstr>
      <vt:lpstr>Buy your produce from your local farmer’s market.</vt:lpstr>
      <vt:lpstr>Turn the water off while brushing your teeth.</vt:lpstr>
      <vt:lpstr>Throw trash away that you see sitting on the ground.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Environment</dc:title>
  <dc:creator>Microsoft Office User</dc:creator>
  <cp:lastModifiedBy>Microsoft Office User</cp:lastModifiedBy>
  <cp:revision>14</cp:revision>
  <dcterms:created xsi:type="dcterms:W3CDTF">2019-04-11T14:11:16Z</dcterms:created>
  <dcterms:modified xsi:type="dcterms:W3CDTF">2019-04-14T23:48:58Z</dcterms:modified>
</cp:coreProperties>
</file>