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7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9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3075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86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0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3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37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6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4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4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4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4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CBAF8A-F28B-410D-99BE-0ED313B63D2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6203EC-8E76-434B-8C34-B835174D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5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9BB5-CB62-45F9-A07D-6C75846223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/>
              <a:t>In The Ocean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B9AF3-42DF-4398-938F-054F16CE8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228710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0E98-E29B-489A-B34F-6DE5D3F8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Crabs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3BC135-1676-4970-B95C-580CB7EA58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05200" y="2243354"/>
            <a:ext cx="5495925" cy="37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72BC-3198-453B-ADDE-7D4B0F79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Whale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E52BCB-9F96-45AA-9A68-634375190A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48025" y="2214694"/>
            <a:ext cx="6115050" cy="351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41A3-83E7-4221-BF0C-E8D6360D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Come swim with us!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D01DB1-BD0D-4C11-81EE-2A3235A46F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52700" y="2115810"/>
            <a:ext cx="6648450" cy="367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2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DA39-691A-4628-B246-57C5D774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SHARK</a:t>
            </a:r>
          </a:p>
        </p:txBody>
      </p:sp>
      <p:pic>
        <p:nvPicPr>
          <p:cNvPr id="1026" name="Picture 2" descr="Image result for shark">
            <a:extLst>
              <a:ext uri="{FF2B5EF4-FFF2-40B4-BE49-F238E27FC236}">
                <a16:creationId xmlns:a16="http://schemas.microsoft.com/office/drawing/2014/main" id="{8640E7F3-2700-48BD-AE73-601901E7616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085974"/>
            <a:ext cx="67437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3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A98FE-BBF1-427E-A85F-473C3B49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Dolphin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20AC7B-357D-4A13-9AD3-230DFE7CC2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19425" y="2314575"/>
            <a:ext cx="60293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415BD-6D1B-4736-8DD2-BFF49991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Jelly Fish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911119-513D-4679-ADF6-24D615AD86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71826" y="2214693"/>
            <a:ext cx="6076950" cy="356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69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D2AC-F9E8-4DFD-88A2-5C41DCA3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Sea horse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C579DE-CBA8-4D16-A427-F5CD02BDF31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71801" y="2295524"/>
            <a:ext cx="6200774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7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CEF7-FCF6-4193-AE89-1F3DF076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Star Fish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0AA7EA-CB85-41BE-AE41-8C80CEFA66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14675" y="2095499"/>
            <a:ext cx="6057899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6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4EEE-4A71-4CFF-854D-1109D12DA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Sea Turtles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B43C0F-DD3E-4BB9-B7C6-30DD518D5D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28950" y="2214694"/>
            <a:ext cx="6134099" cy="351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5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27141-825A-492A-914A-97858D06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Sting ray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62C267-A5A0-4E83-BF8E-FDDD320979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81325" y="2214694"/>
            <a:ext cx="6448425" cy="34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4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B391-826E-4A5C-B03C-94CF4610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Puffer fish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304590-CD3D-4149-AC45-4614939DAA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15186" y="2214694"/>
            <a:ext cx="6219314" cy="36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04039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14</TotalTime>
  <Words>25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Droplet</vt:lpstr>
      <vt:lpstr>In The Ocean</vt:lpstr>
      <vt:lpstr>SHARK</vt:lpstr>
      <vt:lpstr>Dolphin</vt:lpstr>
      <vt:lpstr>Jelly Fish</vt:lpstr>
      <vt:lpstr>Sea horse </vt:lpstr>
      <vt:lpstr>Star Fish</vt:lpstr>
      <vt:lpstr>Sea Turtles</vt:lpstr>
      <vt:lpstr>Sting ray</vt:lpstr>
      <vt:lpstr>Puffer fish</vt:lpstr>
      <vt:lpstr>Crabs</vt:lpstr>
      <vt:lpstr>Whale</vt:lpstr>
      <vt:lpstr>Come swim with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Ocean</dc:title>
  <dc:creator>Lillian Cousins</dc:creator>
  <cp:lastModifiedBy>Lillian Cousins</cp:lastModifiedBy>
  <cp:revision>2</cp:revision>
  <dcterms:created xsi:type="dcterms:W3CDTF">2020-05-05T01:48:45Z</dcterms:created>
  <dcterms:modified xsi:type="dcterms:W3CDTF">2020-05-05T02:03:30Z</dcterms:modified>
</cp:coreProperties>
</file>