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6" r:id="rId9"/>
    <p:sldId id="269" r:id="rId10"/>
    <p:sldId id="263" r:id="rId11"/>
    <p:sldId id="267" r:id="rId12"/>
    <p:sldId id="270" r:id="rId13"/>
    <p:sldId id="264" r:id="rId14"/>
    <p:sldId id="268" r:id="rId15"/>
    <p:sldId id="271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17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69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77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81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457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01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43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65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1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10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08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43D4-2229-4DDC-B3BA-23F4E2F77466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DAFA578-0278-48DA-B0DF-654C5C8A423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23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06D2-EE62-43EF-AAD5-0C8AA5D578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 and Subtraction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FF1F5-896C-4EE2-A970-B37F90A300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Drill and practice</a:t>
            </a:r>
          </a:p>
        </p:txBody>
      </p:sp>
    </p:spTree>
    <p:extLst>
      <p:ext uri="{BB962C8B-B14F-4D97-AF65-F5344CB8AC3E}">
        <p14:creationId xmlns:p14="http://schemas.microsoft.com/office/powerpoint/2010/main" val="1997887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E932-BB82-41EE-899A-70BD0A2A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</a:t>
            </a:r>
            <a:r>
              <a:rPr lang="en-US" sz="9600" dirty="0"/>
              <a:t>Correct!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165AFE-91BB-4F68-88EF-CA1F76038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9703" y="2393156"/>
            <a:ext cx="28670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18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D0BE2-EA22-4FDB-8B13-E2870ECD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5+8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B211-AA8F-48E9-9DD7-9D5F7F5D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</a:t>
            </a:r>
            <a:r>
              <a:rPr lang="en-US" sz="3200" dirty="0">
                <a:hlinkClick r:id="rId2" action="ppaction://hlinksldjump"/>
              </a:rPr>
              <a:t>12 </a:t>
            </a:r>
            <a:r>
              <a:rPr lang="en-US" sz="3200" dirty="0"/>
              <a:t>                            </a:t>
            </a:r>
            <a:r>
              <a:rPr lang="en-US" sz="3200" dirty="0">
                <a:hlinkClick r:id="rId2" action="ppaction://hlinksldjump"/>
              </a:rPr>
              <a:t>10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                </a:t>
            </a:r>
            <a:r>
              <a:rPr lang="en-US" sz="3200" dirty="0">
                <a:hlinkClick r:id="rId3" action="ppaction://hlinksldjump"/>
              </a:rPr>
              <a:t>13</a:t>
            </a:r>
            <a:r>
              <a:rPr lang="en-US" sz="3200" dirty="0"/>
              <a:t>                              </a:t>
            </a:r>
            <a:r>
              <a:rPr lang="en-US" sz="3200" dirty="0">
                <a:hlinkClick r:id="rId2" action="ppaction://hlinksldjump"/>
              </a:rPr>
              <a:t>14</a:t>
            </a: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4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3700-7E67-48DB-A13D-C2A7B18A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Sorry Try again…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83C999-80CE-4AEC-BDAB-829388AC8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6" y="2302669"/>
            <a:ext cx="3181350" cy="297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2535AF-84E6-4196-A529-202F6D67297C}"/>
              </a:ext>
            </a:extLst>
          </p:cNvPr>
          <p:cNvSpPr txBox="1"/>
          <p:nvPr/>
        </p:nvSpPr>
        <p:spPr>
          <a:xfrm>
            <a:off x="7105650" y="4743450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Try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684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E932-BB82-41EE-899A-70BD0A2A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</a:t>
            </a:r>
            <a:r>
              <a:rPr lang="en-US" sz="9600" dirty="0"/>
              <a:t>Correct!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165AFE-91BB-4F68-88EF-CA1F76038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9703" y="2393156"/>
            <a:ext cx="28670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70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D0BE2-EA22-4FDB-8B13-E2870ECD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14+5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B211-AA8F-48E9-9DD7-9D5F7F5D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</a:t>
            </a:r>
            <a:r>
              <a:rPr lang="en-US" sz="3200" dirty="0">
                <a:hlinkClick r:id="rId2" action="ppaction://hlinksldjump"/>
              </a:rPr>
              <a:t>20 </a:t>
            </a:r>
            <a:r>
              <a:rPr lang="en-US" sz="3200" dirty="0"/>
              <a:t>                            </a:t>
            </a:r>
            <a:r>
              <a:rPr lang="en-US" sz="3200" dirty="0">
                <a:hlinkClick r:id="rId3" action="ppaction://hlinksldjump"/>
              </a:rPr>
              <a:t>19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                </a:t>
            </a:r>
            <a:r>
              <a:rPr lang="en-US" sz="3200" dirty="0">
                <a:hlinkClick r:id="rId2" action="ppaction://hlinksldjump"/>
              </a:rPr>
              <a:t>16</a:t>
            </a:r>
            <a:r>
              <a:rPr lang="en-US" sz="3200" dirty="0"/>
              <a:t>                              </a:t>
            </a:r>
            <a:r>
              <a:rPr lang="en-US" sz="3200" dirty="0">
                <a:hlinkClick r:id="rId2" action="ppaction://hlinksldjump"/>
              </a:rPr>
              <a:t>15</a:t>
            </a: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7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3700-7E67-48DB-A13D-C2A7B18A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Sorry Try again…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83C999-80CE-4AEC-BDAB-829388AC8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6" y="2302669"/>
            <a:ext cx="3181350" cy="297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2535AF-84E6-4196-A529-202F6D67297C}"/>
              </a:ext>
            </a:extLst>
          </p:cNvPr>
          <p:cNvSpPr txBox="1"/>
          <p:nvPr/>
        </p:nvSpPr>
        <p:spPr>
          <a:xfrm>
            <a:off x="7105650" y="4743450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Try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8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E932-BB82-41EE-899A-70BD0A2A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</a:t>
            </a:r>
            <a:r>
              <a:rPr lang="en-US" sz="9600" dirty="0"/>
              <a:t>Correct!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165AFE-91BB-4F68-88EF-CA1F76038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9703" y="2393156"/>
            <a:ext cx="28670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7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D0BE2-EA22-4FDB-8B13-E2870ECD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7+9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B211-AA8F-48E9-9DD7-9D5F7F5D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</a:t>
            </a:r>
            <a:r>
              <a:rPr lang="en-US" sz="3200" dirty="0">
                <a:hlinkClick r:id="rId2" action="ppaction://hlinksldjump"/>
              </a:rPr>
              <a:t>15</a:t>
            </a:r>
            <a:r>
              <a:rPr lang="en-US" sz="3200" dirty="0"/>
              <a:t>                             </a:t>
            </a:r>
            <a:r>
              <a:rPr lang="en-US" sz="3200" dirty="0">
                <a:hlinkClick r:id="rId3" action="ppaction://hlinksldjump"/>
              </a:rPr>
              <a:t>16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                </a:t>
            </a:r>
            <a:r>
              <a:rPr lang="en-US" sz="3200" dirty="0">
                <a:hlinkClick r:id="rId2" action="ppaction://hlinksldjump"/>
              </a:rPr>
              <a:t>17</a:t>
            </a:r>
            <a:r>
              <a:rPr lang="en-US" sz="3200" dirty="0"/>
              <a:t>                              </a:t>
            </a:r>
            <a:r>
              <a:rPr lang="en-US" sz="3200" dirty="0">
                <a:hlinkClick r:id="rId2" action="ppaction://hlinksldjump"/>
              </a:rPr>
              <a:t>18</a:t>
            </a: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5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3700-7E67-48DB-A13D-C2A7B18A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Sorry Try again…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83C999-80CE-4AEC-BDAB-829388AC8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6" y="2302669"/>
            <a:ext cx="3181350" cy="297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2535AF-84E6-4196-A529-202F6D67297C}"/>
              </a:ext>
            </a:extLst>
          </p:cNvPr>
          <p:cNvSpPr txBox="1"/>
          <p:nvPr/>
        </p:nvSpPr>
        <p:spPr>
          <a:xfrm>
            <a:off x="7105650" y="4743450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" action="ppaction://hlinkshowjump?jump=previousslide"/>
              </a:rPr>
              <a:t>Try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5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E932-BB82-41EE-899A-70BD0A2A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</a:t>
            </a:r>
            <a:r>
              <a:rPr lang="en-US" sz="9600" dirty="0"/>
              <a:t>Correct!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165AFE-91BB-4F68-88EF-CA1F76038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2487" y="2497931"/>
            <a:ext cx="28670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4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182ED-F1A9-4B7C-975A-E4AD80964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3+12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687D3-39AB-425F-921B-D9A240448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3600" dirty="0">
                <a:hlinkClick r:id="rId2" action="ppaction://hlinksldjump"/>
              </a:rPr>
              <a:t>17</a:t>
            </a:r>
            <a:r>
              <a:rPr lang="en-US" sz="3600" dirty="0"/>
              <a:t>                            </a:t>
            </a:r>
            <a:r>
              <a:rPr lang="en-US" sz="3600" dirty="0">
                <a:hlinkClick r:id="rId2" action="ppaction://hlinksldjump"/>
              </a:rPr>
              <a:t>20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 </a:t>
            </a:r>
            <a:r>
              <a:rPr lang="en-US" sz="3600" dirty="0">
                <a:hlinkClick r:id="rId3" action="ppaction://hlinksldjump"/>
              </a:rPr>
              <a:t>15 </a:t>
            </a:r>
            <a:r>
              <a:rPr lang="en-US" sz="3600" dirty="0"/>
              <a:t>                           </a:t>
            </a:r>
            <a:r>
              <a:rPr lang="en-US" sz="3600" dirty="0">
                <a:hlinkClick r:id="rId2" action="ppaction://hlinksldjump"/>
              </a:rPr>
              <a:t>16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638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3700-7E67-48DB-A13D-C2A7B18A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Sorry Try again…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83C999-80CE-4AEC-BDAB-829388AC8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6" y="2302669"/>
            <a:ext cx="3181350" cy="297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2535AF-84E6-4196-A529-202F6D67297C}"/>
              </a:ext>
            </a:extLst>
          </p:cNvPr>
          <p:cNvSpPr txBox="1"/>
          <p:nvPr/>
        </p:nvSpPr>
        <p:spPr>
          <a:xfrm>
            <a:off x="7105650" y="4743450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Try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8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E932-BB82-41EE-899A-70BD0A2A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         </a:t>
            </a:r>
            <a:r>
              <a:rPr lang="en-US" sz="9600" dirty="0"/>
              <a:t>Correct!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165AFE-91BB-4F68-88EF-CA1F76038A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9703" y="2393156"/>
            <a:ext cx="286702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78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D0BE2-EA22-4FDB-8B13-E2870ECD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/>
              <a:t>12+4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1B211-AA8F-48E9-9DD7-9D5F7F5D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</a:t>
            </a:r>
            <a:r>
              <a:rPr lang="en-US" sz="3200" dirty="0">
                <a:hlinkClick r:id="rId2" action="ppaction://hlinksldjump"/>
              </a:rPr>
              <a:t>13 </a:t>
            </a:r>
            <a:r>
              <a:rPr lang="en-US" sz="3200" dirty="0"/>
              <a:t>                            </a:t>
            </a:r>
            <a:r>
              <a:rPr lang="en-US" sz="3200" dirty="0">
                <a:hlinkClick r:id="rId2" action="ppaction://hlinksldjump"/>
              </a:rPr>
              <a:t>20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                </a:t>
            </a:r>
            <a:r>
              <a:rPr lang="en-US" sz="3200" dirty="0">
                <a:hlinkClick r:id="rId3" action="ppaction://hlinksldjump"/>
              </a:rPr>
              <a:t>16 </a:t>
            </a:r>
            <a:r>
              <a:rPr lang="en-US" sz="3200" dirty="0"/>
              <a:t>                            </a:t>
            </a:r>
            <a:r>
              <a:rPr lang="en-US" sz="3200" dirty="0">
                <a:hlinkClick r:id="rId2" action="ppaction://hlinksldjump"/>
              </a:rPr>
              <a:t>18</a:t>
            </a:r>
            <a:endParaRPr lang="en-US" sz="32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96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3700-7E67-48DB-A13D-C2A7B18AD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/>
              <a:t>Sorry Try again…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83C999-80CE-4AEC-BDAB-829388AC8D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6" y="2302669"/>
            <a:ext cx="3181350" cy="2971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2535AF-84E6-4196-A529-202F6D67297C}"/>
              </a:ext>
            </a:extLst>
          </p:cNvPr>
          <p:cNvSpPr txBox="1"/>
          <p:nvPr/>
        </p:nvSpPr>
        <p:spPr>
          <a:xfrm>
            <a:off x="7105650" y="4743450"/>
            <a:ext cx="202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Try again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6233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364</TotalTime>
  <Words>86</Words>
  <Application>Microsoft Office PowerPoint</Application>
  <PresentationFormat>Widescreen</PresentationFormat>
  <Paragraphs>47</Paragraphs>
  <Slides>16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Gallery</vt:lpstr>
      <vt:lpstr>Addition and Subtraction</vt:lpstr>
      <vt:lpstr>7+9</vt:lpstr>
      <vt:lpstr>Sorry Try again…</vt:lpstr>
      <vt:lpstr>                    Correct!</vt:lpstr>
      <vt:lpstr>3+12</vt:lpstr>
      <vt:lpstr>Sorry Try again…</vt:lpstr>
      <vt:lpstr>                    Correct!</vt:lpstr>
      <vt:lpstr>12+4</vt:lpstr>
      <vt:lpstr>Sorry Try again…</vt:lpstr>
      <vt:lpstr>                    Correct!</vt:lpstr>
      <vt:lpstr>5+8</vt:lpstr>
      <vt:lpstr>Sorry Try again…</vt:lpstr>
      <vt:lpstr>                    Correct!</vt:lpstr>
      <vt:lpstr>14+5</vt:lpstr>
      <vt:lpstr>Sorry Try again…</vt:lpstr>
      <vt:lpstr>                    Correct!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and Subtraction</dc:title>
  <dc:creator>Lillian Cousins</dc:creator>
  <cp:lastModifiedBy>Lillian Cousins</cp:lastModifiedBy>
  <cp:revision>7</cp:revision>
  <dcterms:created xsi:type="dcterms:W3CDTF">2020-05-04T19:49:34Z</dcterms:created>
  <dcterms:modified xsi:type="dcterms:W3CDTF">2020-05-05T02:06:18Z</dcterms:modified>
</cp:coreProperties>
</file>