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6" d="100"/>
          <a:sy n="86" d="100"/>
        </p:scale>
        <p:origin x="73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FF364C77-3D52-4EBD-842B-18353B422DFD}" type="datetimeFigureOut">
              <a:rPr lang="en-US" smtClean="0"/>
              <a:t>10/24/2018</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11ACC088-3A47-4229-8C6B-7D78BB0724CE}"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5298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364C77-3D52-4EBD-842B-18353B422DFD}" type="datetimeFigureOut">
              <a:rPr lang="en-US" smtClean="0"/>
              <a:t>10/24/2018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ACC088-3A47-4229-8C6B-7D78BB0724CE}" type="slidenum">
              <a:rPr lang="en-US" smtClean="0"/>
              <a:t>‹#›</a:t>
            </a:fld>
            <a:endParaRPr lang="en-US"/>
          </a:p>
        </p:txBody>
      </p:sp>
    </p:spTree>
    <p:extLst>
      <p:ext uri="{BB962C8B-B14F-4D97-AF65-F5344CB8AC3E}">
        <p14:creationId xmlns:p14="http://schemas.microsoft.com/office/powerpoint/2010/main" val="3349955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364C77-3D52-4EBD-842B-18353B422DFD}" type="datetimeFigureOut">
              <a:rPr lang="en-US" smtClean="0"/>
              <a:t>10/24/2018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ACC088-3A47-4229-8C6B-7D78BB0724CE}" type="slidenum">
              <a:rPr lang="en-US" smtClean="0"/>
              <a:t>‹#›</a:t>
            </a:fld>
            <a:endParaRPr lang="en-US"/>
          </a:p>
        </p:txBody>
      </p:sp>
    </p:spTree>
    <p:extLst>
      <p:ext uri="{BB962C8B-B14F-4D97-AF65-F5344CB8AC3E}">
        <p14:creationId xmlns:p14="http://schemas.microsoft.com/office/powerpoint/2010/main" val="1735536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364C77-3D52-4EBD-842B-18353B422DFD}" type="datetimeFigureOut">
              <a:rPr lang="en-US" smtClean="0"/>
              <a:t>10/24/2018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ACC088-3A47-4229-8C6B-7D78BB0724CE}" type="slidenum">
              <a:rPr lang="en-US" smtClean="0"/>
              <a:t>‹#›</a:t>
            </a:fld>
            <a:endParaRPr lang="en-US"/>
          </a:p>
        </p:txBody>
      </p:sp>
    </p:spTree>
    <p:extLst>
      <p:ext uri="{BB962C8B-B14F-4D97-AF65-F5344CB8AC3E}">
        <p14:creationId xmlns:p14="http://schemas.microsoft.com/office/powerpoint/2010/main" val="3653064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364C77-3D52-4EBD-842B-18353B422DFD}" type="datetimeFigureOut">
              <a:rPr lang="en-US" smtClean="0"/>
              <a:t>10/24/2018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ACC088-3A47-4229-8C6B-7D78BB0724CE}"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3848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F364C77-3D52-4EBD-842B-18353B422DFD}" type="datetimeFigureOut">
              <a:rPr lang="en-US" smtClean="0"/>
              <a:t>10/24/2018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ACC088-3A47-4229-8C6B-7D78BB0724CE}" type="slidenum">
              <a:rPr lang="en-US" smtClean="0"/>
              <a:t>‹#›</a:t>
            </a:fld>
            <a:endParaRPr lang="en-US"/>
          </a:p>
        </p:txBody>
      </p:sp>
    </p:spTree>
    <p:extLst>
      <p:ext uri="{BB962C8B-B14F-4D97-AF65-F5344CB8AC3E}">
        <p14:creationId xmlns:p14="http://schemas.microsoft.com/office/powerpoint/2010/main" val="3813459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F364C77-3D52-4EBD-842B-18353B422DFD}" type="datetimeFigureOut">
              <a:rPr lang="en-US" smtClean="0"/>
              <a:t>10/24/2018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ACC088-3A47-4229-8C6B-7D78BB0724CE}" type="slidenum">
              <a:rPr lang="en-US" smtClean="0"/>
              <a:t>‹#›</a:t>
            </a:fld>
            <a:endParaRPr lang="en-US"/>
          </a:p>
        </p:txBody>
      </p:sp>
    </p:spTree>
    <p:extLst>
      <p:ext uri="{BB962C8B-B14F-4D97-AF65-F5344CB8AC3E}">
        <p14:creationId xmlns:p14="http://schemas.microsoft.com/office/powerpoint/2010/main" val="3450242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F364C77-3D52-4EBD-842B-18353B422DFD}" type="datetimeFigureOut">
              <a:rPr lang="en-US" smtClean="0"/>
              <a:t>10/24/2018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ACC088-3A47-4229-8C6B-7D78BB0724CE}" type="slidenum">
              <a:rPr lang="en-US" smtClean="0"/>
              <a:t>‹#›</a:t>
            </a:fld>
            <a:endParaRPr lang="en-US"/>
          </a:p>
        </p:txBody>
      </p:sp>
    </p:spTree>
    <p:extLst>
      <p:ext uri="{BB962C8B-B14F-4D97-AF65-F5344CB8AC3E}">
        <p14:creationId xmlns:p14="http://schemas.microsoft.com/office/powerpoint/2010/main" val="1316099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364C77-3D52-4EBD-842B-18353B422DFD}" type="datetimeFigureOut">
              <a:rPr lang="en-US" smtClean="0"/>
              <a:t>10/24/2018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ACC088-3A47-4229-8C6B-7D78BB0724CE}" type="slidenum">
              <a:rPr lang="en-US" smtClean="0"/>
              <a:t>‹#›</a:t>
            </a:fld>
            <a:endParaRPr lang="en-US"/>
          </a:p>
        </p:txBody>
      </p:sp>
    </p:spTree>
    <p:extLst>
      <p:ext uri="{BB962C8B-B14F-4D97-AF65-F5344CB8AC3E}">
        <p14:creationId xmlns:p14="http://schemas.microsoft.com/office/powerpoint/2010/main" val="3711177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364C77-3D52-4EBD-842B-18353B422DFD}" type="datetimeFigureOut">
              <a:rPr lang="en-US" smtClean="0"/>
              <a:t>10/24/2018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ACC088-3A47-4229-8C6B-7D78BB0724CE}" type="slidenum">
              <a:rPr lang="en-US" smtClean="0"/>
              <a:t>‹#›</a:t>
            </a:fld>
            <a:endParaRPr lang="en-US"/>
          </a:p>
        </p:txBody>
      </p:sp>
    </p:spTree>
    <p:extLst>
      <p:ext uri="{BB962C8B-B14F-4D97-AF65-F5344CB8AC3E}">
        <p14:creationId xmlns:p14="http://schemas.microsoft.com/office/powerpoint/2010/main" val="732774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364C77-3D52-4EBD-842B-18353B422DFD}" type="datetimeFigureOut">
              <a:rPr lang="en-US" smtClean="0"/>
              <a:t>10/24/2018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ACC088-3A47-4229-8C6B-7D78BB0724CE}" type="slidenum">
              <a:rPr lang="en-US" smtClean="0"/>
              <a:t>‹#›</a:t>
            </a:fld>
            <a:endParaRPr lang="en-US"/>
          </a:p>
        </p:txBody>
      </p:sp>
    </p:spTree>
    <p:extLst>
      <p:ext uri="{BB962C8B-B14F-4D97-AF65-F5344CB8AC3E}">
        <p14:creationId xmlns:p14="http://schemas.microsoft.com/office/powerpoint/2010/main" val="308178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FF364C77-3D52-4EBD-842B-18353B422DFD}" type="datetimeFigureOut">
              <a:rPr lang="en-US" smtClean="0"/>
              <a:t>10/24/2018</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11ACC088-3A47-4229-8C6B-7D78BB0724CE}" type="slidenum">
              <a:rPr lang="en-US" smtClean="0"/>
              <a:t>‹#›</a:t>
            </a:fld>
            <a:endParaRPr lang="en-US"/>
          </a:p>
        </p:txBody>
      </p:sp>
    </p:spTree>
    <p:extLst>
      <p:ext uri="{BB962C8B-B14F-4D97-AF65-F5344CB8AC3E}">
        <p14:creationId xmlns:p14="http://schemas.microsoft.com/office/powerpoint/2010/main" val="52081674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980166"/>
            <a:ext cx="9144000" cy="2387600"/>
          </a:xfrm>
        </p:spPr>
        <p:txBody>
          <a:bodyPr/>
          <a:lstStyle/>
          <a:p>
            <a:r>
              <a:rPr lang="en-US" dirty="0" smtClean="0"/>
              <a:t>Jack helps the Earth</a:t>
            </a:r>
            <a:endParaRPr lang="en-US" dirty="0"/>
          </a:p>
        </p:txBody>
      </p:sp>
      <p:sp>
        <p:nvSpPr>
          <p:cNvPr id="3" name="Subtitle 2"/>
          <p:cNvSpPr>
            <a:spLocks noGrp="1"/>
          </p:cNvSpPr>
          <p:nvPr>
            <p:ph type="subTitle" idx="1"/>
          </p:nvPr>
        </p:nvSpPr>
        <p:spPr/>
        <p:txBody>
          <a:bodyPr/>
          <a:lstStyle/>
          <a:p>
            <a:r>
              <a:rPr lang="en-US" dirty="0" smtClean="0"/>
              <a:t>Made by Ms. Ward</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7117" y="2988527"/>
            <a:ext cx="3568390" cy="3568390"/>
          </a:xfrm>
          <a:prstGeom prst="rect">
            <a:avLst/>
          </a:prstGeom>
        </p:spPr>
      </p:pic>
    </p:spTree>
    <p:extLst>
      <p:ext uri="{BB962C8B-B14F-4D97-AF65-F5344CB8AC3E}">
        <p14:creationId xmlns:p14="http://schemas.microsoft.com/office/powerpoint/2010/main" val="21514074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 informs people and tells them his story!</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7135" y="2158805"/>
            <a:ext cx="4667250" cy="3343275"/>
          </a:xfrm>
          <a:prstGeom prst="rect">
            <a:avLst/>
          </a:prstGeom>
        </p:spPr>
      </p:pic>
    </p:spTree>
    <p:extLst>
      <p:ext uri="{BB962C8B-B14F-4D97-AF65-F5344CB8AC3E}">
        <p14:creationId xmlns:p14="http://schemas.microsoft.com/office/powerpoint/2010/main" val="11130823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805" y="1356917"/>
            <a:ext cx="9875520" cy="1356360"/>
          </a:xfrm>
        </p:spPr>
        <p:txBody>
          <a:bodyPr>
            <a:normAutofit fontScale="90000"/>
          </a:bodyPr>
          <a:lstStyle/>
          <a:p>
            <a:r>
              <a:rPr lang="en-US" dirty="0" smtClean="0"/>
              <a:t>Jack is walking to work. Sometimes he rides his bike too. This not only makes Jack happier and healthier, but it reduces transportation emissions so it makes the Earth happier and healthier  too.</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22532" y="3456877"/>
            <a:ext cx="1772207" cy="260938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9512" y="3438765"/>
            <a:ext cx="2863561" cy="2627497"/>
          </a:xfrm>
          <a:prstGeom prst="rect">
            <a:avLst/>
          </a:prstGeom>
        </p:spPr>
      </p:pic>
    </p:spTree>
    <p:extLst>
      <p:ext uri="{BB962C8B-B14F-4D97-AF65-F5344CB8AC3E}">
        <p14:creationId xmlns:p14="http://schemas.microsoft.com/office/powerpoint/2010/main" val="2157545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639" y="1222917"/>
            <a:ext cx="9875520" cy="1356360"/>
          </a:xfrm>
        </p:spPr>
        <p:txBody>
          <a:bodyPr>
            <a:normAutofit fontScale="90000"/>
          </a:bodyPr>
          <a:lstStyle/>
          <a:p>
            <a:r>
              <a:rPr lang="en-US" dirty="0" smtClean="0"/>
              <a:t>For lunch, Jack brought a meat-less meal and food he grew himself. This is because animal agriculture produces huge amounts of greenhouse gas emissions, consumes massive amounts of water volume, and pollution. </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7397" y="3459519"/>
            <a:ext cx="1721354" cy="298972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7445" y="3352320"/>
            <a:ext cx="3204117" cy="3204117"/>
          </a:xfrm>
          <a:prstGeom prst="rect">
            <a:avLst/>
          </a:prstGeom>
        </p:spPr>
      </p:pic>
    </p:spTree>
    <p:extLst>
      <p:ext uri="{BB962C8B-B14F-4D97-AF65-F5344CB8AC3E}">
        <p14:creationId xmlns:p14="http://schemas.microsoft.com/office/powerpoint/2010/main" val="1366501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5303" y="888380"/>
            <a:ext cx="9875520" cy="1356360"/>
          </a:xfrm>
        </p:spPr>
        <p:txBody>
          <a:bodyPr>
            <a:normAutofit fontScale="90000"/>
          </a:bodyPr>
          <a:lstStyle/>
          <a:p>
            <a:r>
              <a:rPr lang="en-US" dirty="0" smtClean="0"/>
              <a:t>After work, Jack always passes by a factory when walking home. This factory uses fossil fuels, which is a natural fuel such as coal or gas, from the remains of living organisms. </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3516" y="3111190"/>
            <a:ext cx="3576847" cy="2941957"/>
          </a:xfrm>
          <a:prstGeom prst="rect">
            <a:avLst/>
          </a:prstGeom>
        </p:spPr>
      </p:pic>
    </p:spTree>
    <p:extLst>
      <p:ext uri="{BB962C8B-B14F-4D97-AF65-F5344CB8AC3E}">
        <p14:creationId xmlns:p14="http://schemas.microsoft.com/office/powerpoint/2010/main" val="23717982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832624"/>
            <a:ext cx="9875520" cy="1356360"/>
          </a:xfrm>
        </p:spPr>
        <p:txBody>
          <a:bodyPr>
            <a:normAutofit fontScale="90000"/>
          </a:bodyPr>
          <a:lstStyle/>
          <a:p>
            <a:r>
              <a:rPr lang="en-US" dirty="0" smtClean="0"/>
              <a:t>Fossil Fuels cause major pollution because when they are burned carbon dioxide is released. They are definitely not environment friendly. </a:t>
            </a:r>
            <a:endParaRPr lang="en-US" dirty="0"/>
          </a:p>
        </p:txBody>
      </p:sp>
      <p:sp>
        <p:nvSpPr>
          <p:cNvPr id="4" name="TextBox 3"/>
          <p:cNvSpPr txBox="1"/>
          <p:nvPr/>
        </p:nvSpPr>
        <p:spPr>
          <a:xfrm>
            <a:off x="1263433" y="3847171"/>
            <a:ext cx="9634653" cy="2554545"/>
          </a:xfrm>
          <a:prstGeom prst="rect">
            <a:avLst/>
          </a:prstGeom>
          <a:noFill/>
          <a:ln>
            <a:solidFill>
              <a:schemeClr val="bg1"/>
            </a:solidFill>
          </a:ln>
        </p:spPr>
        <p:txBody>
          <a:bodyPr wrap="square" rtlCol="0">
            <a:spAutoFit/>
          </a:bodyPr>
          <a:lstStyle/>
          <a:p>
            <a:r>
              <a:rPr lang="en-US" sz="4000" dirty="0" smtClean="0">
                <a:solidFill>
                  <a:srgbClr val="99CC00"/>
                </a:solidFill>
              </a:rPr>
              <a:t>In replace of fossil fuels, or anything like fossil fuels, Jack uses energy that is renewable such as solar, wind, and hydro power. </a:t>
            </a:r>
            <a:endParaRPr lang="en-US" sz="4000" dirty="0">
              <a:solidFill>
                <a:srgbClr val="99CC00"/>
              </a:solidFill>
            </a:endParaRPr>
          </a:p>
        </p:txBody>
      </p:sp>
    </p:spTree>
    <p:extLst>
      <p:ext uri="{BB962C8B-B14F-4D97-AF65-F5344CB8AC3E}">
        <p14:creationId xmlns:p14="http://schemas.microsoft.com/office/powerpoint/2010/main" val="13961986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191" y="-223025"/>
            <a:ext cx="9966960" cy="2926080"/>
          </a:xfrm>
        </p:spPr>
        <p:txBody>
          <a:bodyPr>
            <a:normAutofit/>
          </a:bodyPr>
          <a:lstStyle/>
          <a:p>
            <a:pPr algn="l"/>
            <a:r>
              <a:rPr lang="en-US" sz="4000" dirty="0" smtClean="0"/>
              <a:t>Jack never wastes if it’s paper, plastic, or even food, Jack always finds a way to reuse it. </a:t>
            </a:r>
            <a:r>
              <a:rPr lang="en-US" sz="4000" dirty="0"/>
              <a:t>anything. It doesn’t matter </a:t>
            </a:r>
          </a:p>
        </p:txBody>
      </p:sp>
      <p:sp>
        <p:nvSpPr>
          <p:cNvPr id="3" name="Text Placeholder 2"/>
          <p:cNvSpPr>
            <a:spLocks noGrp="1"/>
          </p:cNvSpPr>
          <p:nvPr>
            <p:ph type="body" idx="1"/>
          </p:nvPr>
        </p:nvSpPr>
        <p:spPr>
          <a:xfrm>
            <a:off x="706319" y="4645174"/>
            <a:ext cx="8769096" cy="1363806"/>
          </a:xfrm>
        </p:spPr>
        <p:txBody>
          <a:bodyPr>
            <a:noAutofit/>
          </a:bodyPr>
          <a:lstStyle/>
          <a:p>
            <a:pPr algn="l"/>
            <a:r>
              <a:rPr lang="en-US" sz="4000" dirty="0" smtClean="0">
                <a:latin typeface="+mj-lt"/>
              </a:rPr>
              <a:t>Jack also has four cans at his house: one can for paper, one can for aluminum, one can for plastic, and one for actual trash.</a:t>
            </a:r>
            <a:endParaRPr lang="en-US" sz="4000" dirty="0">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5181" y="2230931"/>
            <a:ext cx="2973657" cy="1789701"/>
          </a:xfrm>
          <a:prstGeom prst="rect">
            <a:avLst/>
          </a:prstGeom>
        </p:spPr>
      </p:pic>
    </p:spTree>
    <p:extLst>
      <p:ext uri="{BB962C8B-B14F-4D97-AF65-F5344CB8AC3E}">
        <p14:creationId xmlns:p14="http://schemas.microsoft.com/office/powerpoint/2010/main" val="1033082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89463"/>
            <a:ext cx="9875520" cy="1356360"/>
          </a:xfrm>
        </p:spPr>
        <p:txBody>
          <a:bodyPr>
            <a:normAutofit fontScale="90000"/>
          </a:bodyPr>
          <a:lstStyle/>
          <a:p>
            <a:r>
              <a:rPr lang="en-US" dirty="0" smtClean="0"/>
              <a:t>Jack’s house is completely Earth friendly. He replaces his light bulbs with energy-efficient ones, he turns off and unplugs electronics when he’s not using them, and uses energy efficient appliances.  </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96561" y="2999677"/>
            <a:ext cx="3155795" cy="3155795"/>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9727" y="3979447"/>
            <a:ext cx="1950469" cy="1997605"/>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82850" y="3200400"/>
            <a:ext cx="2141057" cy="3200400"/>
          </a:xfrm>
          <a:prstGeom prst="rect">
            <a:avLst/>
          </a:prstGeom>
        </p:spPr>
      </p:pic>
    </p:spTree>
    <p:extLst>
      <p:ext uri="{BB962C8B-B14F-4D97-AF65-F5344CB8AC3E}">
        <p14:creationId xmlns:p14="http://schemas.microsoft.com/office/powerpoint/2010/main" val="6264096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1848" y="843775"/>
            <a:ext cx="9875520" cy="1356360"/>
          </a:xfrm>
        </p:spPr>
        <p:txBody>
          <a:bodyPr>
            <a:normAutofit fontScale="90000"/>
          </a:bodyPr>
          <a:lstStyle/>
          <a:p>
            <a:r>
              <a:rPr lang="en-US" dirty="0" smtClean="0"/>
              <a:t>When Jack washes his clothes, he uses cold or warm water instead of hot. He also hangs his clothes up to dry instead of putting them in the dryer, which is a big energy hog.</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6792" y="3432368"/>
            <a:ext cx="3964167" cy="2232452"/>
          </a:xfrm>
          <a:prstGeom prst="rect">
            <a:avLst/>
          </a:prstGeom>
        </p:spPr>
      </p:pic>
    </p:spTree>
    <p:extLst>
      <p:ext uri="{BB962C8B-B14F-4D97-AF65-F5344CB8AC3E}">
        <p14:creationId xmlns:p14="http://schemas.microsoft.com/office/powerpoint/2010/main" val="16538166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It’s clear that Jack does a lot of things to help reduce climate change. One last important thing Jack does, though, is…..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0428" y="2804678"/>
            <a:ext cx="1801736" cy="2275878"/>
          </a:xfrm>
          <a:prstGeom prst="rect">
            <a:avLst/>
          </a:prstGeom>
        </p:spPr>
      </p:pic>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8468" y="2804678"/>
            <a:ext cx="1801736" cy="2275878"/>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6508" y="2804678"/>
            <a:ext cx="1801736" cy="2275878"/>
          </a:xfrm>
          <a:prstGeom prst="rect">
            <a:avLst/>
          </a:prstGeom>
        </p:spPr>
      </p:pic>
    </p:spTree>
    <p:extLst>
      <p:ext uri="{BB962C8B-B14F-4D97-AF65-F5344CB8AC3E}">
        <p14:creationId xmlns:p14="http://schemas.microsoft.com/office/powerpoint/2010/main" val="380384340"/>
      </p:ext>
    </p:extLst>
  </p:cSld>
  <p:clrMapOvr>
    <a:masterClrMapping/>
  </p:clrMapOvr>
  <p:timing>
    <p:tnLst>
      <p:par>
        <p:cTn id="1" dur="indefinite" restart="never" nodeType="tmRoot"/>
      </p:par>
    </p:tnLst>
  </p:timing>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TM03457444[[fn=Basis]]</Template>
  <TotalTime>95</TotalTime>
  <Words>336</Words>
  <Application>Microsoft Office PowerPoint</Application>
  <PresentationFormat>Widescreen</PresentationFormat>
  <Paragraphs>13</Paragraphs>
  <Slides>10</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10</vt:i4>
      </vt:variant>
    </vt:vector>
  </HeadingPairs>
  <TitlesOfParts>
    <vt:vector size="12" baseType="lpstr">
      <vt:lpstr>Corbel</vt:lpstr>
      <vt:lpstr>Basis</vt:lpstr>
      <vt:lpstr>Jack helps the Earth</vt:lpstr>
      <vt:lpstr>Jack is walking to work. Sometimes he rides his bike too. This not only makes Jack happier and healthier, but it reduces transportation emissions so it makes the Earth happier and healthier  too.</vt:lpstr>
      <vt:lpstr>For lunch, Jack brought a meat-less meal and food he grew himself. This is because animal agriculture produces huge amounts of greenhouse gas emissions, consumes massive amounts of water volume, and pollution. </vt:lpstr>
      <vt:lpstr>After work, Jack always passes by a factory when walking home. This factory uses fossil fuels, which is a natural fuel such as coal or gas, from the remains of living organisms. </vt:lpstr>
      <vt:lpstr>Fossil Fuels cause major pollution because when they are burned carbon dioxide is released. They are definitely not environment friendly. </vt:lpstr>
      <vt:lpstr>Jack never wastes if it’s paper, plastic, or even food, Jack always finds a way to reuse it. anything. It doesn’t matter </vt:lpstr>
      <vt:lpstr>Jack’s house is completely Earth friendly. He replaces his light bulbs with energy-efficient ones, he turns off and unplugs electronics when he’s not using them, and uses energy efficient appliances.  </vt:lpstr>
      <vt:lpstr>When Jack washes his clothes, he uses cold or warm water instead of hot. He also hangs his clothes up to dry instead of putting them in the dryer, which is a big energy hog.</vt:lpstr>
      <vt:lpstr>It’s clear that Jack does a lot of things to help reduce climate change. One last important thing Jack does, though, is…..</vt:lpstr>
      <vt:lpstr>…..he informs people and tells them his story!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Jack helps the Earth</dc:title>
  <dc:creator>Kayla Ward</dc:creator>
  <cp:lastModifiedBy>Kayla Ward</cp:lastModifiedBy>
  <cp:revision>9</cp:revision>
  <dcterms:created xsi:type="dcterms:W3CDTF">2018-10-24T22:19:11Z</dcterms:created>
  <dcterms:modified xsi:type="dcterms:W3CDTF">2018-10-24T23:55:00Z</dcterms:modified>
</cp:coreProperties>
</file>