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Nuni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Nunito-italic.fntdata"/><Relationship Id="rId10" Type="http://schemas.openxmlformats.org/officeDocument/2006/relationships/font" Target="fonts/Nunito-bold.fntdata"/><Relationship Id="rId12" Type="http://schemas.openxmlformats.org/officeDocument/2006/relationships/font" Target="fonts/Nunito-boldItalic.fntdata"/><Relationship Id="rId9" Type="http://schemas.openxmlformats.org/officeDocument/2006/relationships/font" Target="fonts/Nunit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44a7db66b4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44a7db66b4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44a7db66b4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44a7db66b4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Boston Tea Party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8063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Boston Tea Party</a:t>
            </a:r>
            <a:endParaRPr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Happened on December 16, 1773 at Griffin’s Wharf in Boston, </a:t>
            </a:r>
            <a:r>
              <a:rPr lang="en" sz="1800"/>
              <a:t>Massachusetts</a:t>
            </a:r>
            <a:r>
              <a:rPr lang="en" sz="1800"/>
              <a:t>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A political protest against Britain’s “taxation without representation”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Stamp Act, Townshend Acts, Tea Act, etc.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Dumped 342 chests of British tea into the harbor.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Showed Great Britain that Americans wouldn’t take their taxations and tyranny. 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Aftermath</a:t>
            </a:r>
            <a:endParaRPr/>
          </a:p>
        </p:txBody>
      </p:sp>
      <p:sp>
        <p:nvSpPr>
          <p:cNvPr id="141" name="Google Shape;141;p1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Some leaders like John Adams were thrilled, others were not.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George Washington said, “Bostonians were mad and loathed the destruction of property.”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Ben Franklin claimed that the company for the tea be reimbursed and even offered to pay them back himself.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No one was hurt and no property was </a:t>
            </a:r>
            <a:r>
              <a:rPr lang="en" sz="1800"/>
              <a:t>destroyed</a:t>
            </a:r>
            <a:r>
              <a:rPr lang="en" sz="1800"/>
              <a:t> or looted.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Only one person,  </a:t>
            </a:r>
            <a:r>
              <a:rPr lang="en" sz="1800">
                <a:solidFill>
                  <a:srgbClr val="181818"/>
                </a:solidFill>
              </a:rPr>
              <a:t>Francis Akeley, was arrested and imprisoned. 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