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49f995c1b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49f995c1b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49f995c1b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49f995c1b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49f995c1b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49f995c1b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49f995c1b_0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49f995c1b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49f995c1b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49f995c1b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Girl Who Drank the Moon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Discussion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#1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Discuss the theme </a:t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of sacrifice in the story.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#2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Describe the setting </a:t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of the story.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#3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Describe Xan.  What character qualities does she exhibit?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#4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Why does Xan decide she must raise baby Luna?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#5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Why must the witch be satisfied each year?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