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layfair Display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layfairDisplay-bold.fntdata"/><Relationship Id="rId12" Type="http://schemas.openxmlformats.org/officeDocument/2006/relationships/font" Target="fonts/PlayfairDisplay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boldItalic.fntdata"/><Relationship Id="rId14" Type="http://schemas.openxmlformats.org/officeDocument/2006/relationships/font" Target="fonts/PlayfairDisplay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49f995c1b_0_3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49f995c1b_0_3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49f995c1b_0_3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49f995c1b_0_3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449f995c1b_0_3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449f995c1b_0_3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49f995c1b_0_3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49f995c1b_0_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49f995c1b_0_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49f995c1b_0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ral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Girl Who Drank the Moon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Discussion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#1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Discuss the theme </a:t>
            </a:r>
            <a:endParaRPr sz="36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of sacrifice in the story.</a:t>
            </a:r>
            <a:endParaRPr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#2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Describe the setting </a:t>
            </a:r>
            <a:endParaRPr sz="36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of the story.</a:t>
            </a: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#3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Describe Xan.  What character qualities does she exhibit?</a:t>
            </a:r>
            <a:endParaRPr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#4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Why does Xan decide she must raise baby Luna?</a:t>
            </a:r>
            <a:endParaRPr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#5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Why must the witch be satisfied each year?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