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4" r:id="rId6"/>
    <p:sldId id="259" r:id="rId7"/>
    <p:sldId id="261" r:id="rId8"/>
    <p:sldId id="263" r:id="rId9"/>
    <p:sldId id="260"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085"/>
    <a:srgbClr val="F6954C"/>
    <a:srgbClr val="F47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048F6E-0626-4920-8433-4BA182329534}"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19476711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48F6E-0626-4920-8433-4BA182329534}"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30744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48F6E-0626-4920-8433-4BA182329534}"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50165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48F6E-0626-4920-8433-4BA182329534}"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415094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B6048F6E-0626-4920-8433-4BA182329534}"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13447355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6048F6E-0626-4920-8433-4BA182329534}" type="datetimeFigureOut">
              <a:rPr lang="en-US" smtClean="0"/>
              <a:t>4/10/2019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276076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B6048F6E-0626-4920-8433-4BA182329534}"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14643-5C98-4DED-908E-39D6137D0EE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3742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48F6E-0626-4920-8433-4BA182329534}"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185229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48F6E-0626-4920-8433-4BA182329534}"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209385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B6048F6E-0626-4920-8433-4BA182329534}" type="datetimeFigureOut">
              <a:rPr lang="en-US" smtClean="0"/>
              <a:t>4/10/2019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168058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048F6E-0626-4920-8433-4BA182329534}" type="datetimeFigureOut">
              <a:rPr lang="en-US" smtClean="0"/>
              <a:t>4/10/2019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BA14643-5C98-4DED-908E-39D6137D0EE0}" type="slidenum">
              <a:rPr lang="en-US" smtClean="0"/>
              <a:t>‹#›</a:t>
            </a:fld>
            <a:endParaRPr lang="en-US"/>
          </a:p>
        </p:txBody>
      </p:sp>
    </p:spTree>
    <p:extLst>
      <p:ext uri="{BB962C8B-B14F-4D97-AF65-F5344CB8AC3E}">
        <p14:creationId xmlns:p14="http://schemas.microsoft.com/office/powerpoint/2010/main" val="124449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048F6E-0626-4920-8433-4BA182329534}" type="datetimeFigureOut">
              <a:rPr lang="en-US" smtClean="0"/>
              <a:t>4/10/2019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BA14643-5C98-4DED-908E-39D6137D0EE0}" type="slidenum">
              <a:rPr lang="en-US" smtClean="0"/>
              <a:t>‹#›</a:t>
            </a:fld>
            <a:endParaRPr lang="en-US"/>
          </a:p>
        </p:txBody>
      </p:sp>
    </p:spTree>
    <p:extLst>
      <p:ext uri="{BB962C8B-B14F-4D97-AF65-F5344CB8AC3E}">
        <p14:creationId xmlns:p14="http://schemas.microsoft.com/office/powerpoint/2010/main" val="4735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107"/>
          </a:xfrm>
          <a:prstGeom prst="rect">
            <a:avLst/>
          </a:prstGeom>
        </p:spPr>
      </p:pic>
      <p:sp>
        <p:nvSpPr>
          <p:cNvPr id="2" name="Title 1"/>
          <p:cNvSpPr>
            <a:spLocks noGrp="1"/>
          </p:cNvSpPr>
          <p:nvPr>
            <p:ph type="ctrTitle"/>
          </p:nvPr>
        </p:nvSpPr>
        <p:spPr>
          <a:solidFill>
            <a:schemeClr val="tx1">
              <a:lumMod val="95000"/>
            </a:schemeClr>
          </a:solidFill>
        </p:spPr>
        <p:txBody>
          <a:bodyPr anchor="ctr"/>
          <a:lstStyle/>
          <a:p>
            <a:r>
              <a:rPr lang="en-US" dirty="0">
                <a:latin typeface="Comic Sans MS" panose="030F0702030302020204" pitchFamily="66" charset="0"/>
              </a:rPr>
              <a:t>Processes that Change Earth’s Surface</a:t>
            </a:r>
          </a:p>
        </p:txBody>
      </p:sp>
      <p:sp>
        <p:nvSpPr>
          <p:cNvPr id="5" name="Subtitle 4"/>
          <p:cNvSpPr>
            <a:spLocks noGrp="1"/>
          </p:cNvSpPr>
          <p:nvPr>
            <p:ph type="subTitle" idx="1"/>
          </p:nvPr>
        </p:nvSpPr>
        <p:spPr>
          <a:solidFill>
            <a:schemeClr val="tx1">
              <a:lumMod val="95000"/>
            </a:schemeClr>
          </a:solidFill>
          <a:ln>
            <a:solidFill>
              <a:schemeClr val="bg1"/>
            </a:solidFill>
          </a:ln>
        </p:spPr>
        <p:txBody>
          <a:bodyPr anchor="ctr"/>
          <a:lstStyle/>
          <a:p>
            <a:r>
              <a:rPr lang="en-US" dirty="0">
                <a:solidFill>
                  <a:schemeClr val="bg1"/>
                </a:solidFill>
                <a:latin typeface="Comic Sans MS" panose="030F0702030302020204" pitchFamily="66" charset="0"/>
              </a:rPr>
              <a:t>By: </a:t>
            </a:r>
            <a:r>
              <a:rPr lang="en-US" dirty="0" smtClean="0">
                <a:solidFill>
                  <a:schemeClr val="bg1"/>
                </a:solidFill>
                <a:latin typeface="Comic Sans MS" panose="030F0702030302020204" pitchFamily="66" charset="0"/>
              </a:rPr>
              <a:t>Miss. </a:t>
            </a:r>
            <a:r>
              <a:rPr lang="en-US" dirty="0" smtClean="0">
                <a:solidFill>
                  <a:schemeClr val="bg1"/>
                </a:solidFill>
                <a:latin typeface="Comic Sans MS" panose="030F0702030302020204" pitchFamily="66" charset="0"/>
              </a:rPr>
              <a:t>Sheppard</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013113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79912" y="2161309"/>
            <a:ext cx="9750830" cy="1200329"/>
          </a:xfrm>
          <a:prstGeom prst="rect">
            <a:avLst/>
          </a:prstGeom>
          <a:noFill/>
          <a:ln w="38100">
            <a:solidFill>
              <a:srgbClr val="F6954C"/>
            </a:solidFill>
          </a:ln>
        </p:spPr>
        <p:txBody>
          <a:bodyPr wrap="square" rtlCol="0">
            <a:spAutoFit/>
          </a:bodyPr>
          <a:lstStyle/>
          <a:p>
            <a:pPr algn="ctr"/>
            <a:r>
              <a:rPr lang="en-US" sz="2400" dirty="0">
                <a:latin typeface="Comic Sans MS" panose="030F0702030302020204" pitchFamily="66" charset="0"/>
              </a:rPr>
              <a:t>On your way home today, look for unique landforms and changes in the landscape. How did they form? How do these changes to the surface of Earth effect both humans and animals?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3444764"/>
            <a:ext cx="3025832" cy="286459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492" y="387187"/>
            <a:ext cx="5453669" cy="169099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06" y="3444764"/>
            <a:ext cx="3200400" cy="28679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015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The Layers of Earth</a:t>
            </a:r>
          </a:p>
        </p:txBody>
      </p:sp>
      <p:sp>
        <p:nvSpPr>
          <p:cNvPr id="4" name="Text Placeholder 3"/>
          <p:cNvSpPr>
            <a:spLocks noGrp="1"/>
          </p:cNvSpPr>
          <p:nvPr>
            <p:ph type="body" sz="half" idx="2"/>
          </p:nvPr>
        </p:nvSpPr>
        <p:spPr/>
        <p:txBody>
          <a:bodyPr>
            <a:normAutofit lnSpcReduction="10000"/>
          </a:bodyPr>
          <a:lstStyle/>
          <a:p>
            <a:r>
              <a:rPr lang="en-US" sz="1800" dirty="0">
                <a:latin typeface="Comic Sans MS" panose="030F0702030302020204" pitchFamily="66" charset="0"/>
              </a:rPr>
              <a:t>The Earth is made up of 5 main layers. They are Crust, Upper Mantle, Mantle, Outer Core, and Inner Core. There are a few processes that can change not only the surface of the Earth that we see, but also all the way down to the Mantle Layer.  </a:t>
            </a: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6557724" y="1896508"/>
            <a:ext cx="5342226" cy="2977634"/>
          </a:xfrm>
          <a:prstGeom prst="rect">
            <a:avLst/>
          </a:prstGeom>
        </p:spPr>
      </p:pic>
    </p:spTree>
    <p:extLst>
      <p:ext uri="{BB962C8B-B14F-4D97-AF65-F5344CB8AC3E}">
        <p14:creationId xmlns:p14="http://schemas.microsoft.com/office/powerpoint/2010/main" val="244598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2187903"/>
            <a:ext cx="4486656" cy="1141497"/>
          </a:xfrm>
        </p:spPr>
        <p:txBody>
          <a:bodyPr/>
          <a:lstStyle/>
          <a:p>
            <a:r>
              <a:rPr lang="en-US" dirty="0">
                <a:latin typeface="Comic Sans MS" panose="030F0702030302020204" pitchFamily="66" charset="0"/>
              </a:rPr>
              <a:t>Natural Disasters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2487" y="325798"/>
            <a:ext cx="2840500" cy="18621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3"/>
          <p:cNvSpPr>
            <a:spLocks noGrp="1"/>
          </p:cNvSpPr>
          <p:nvPr>
            <p:ph type="body" sz="half" idx="2"/>
          </p:nvPr>
        </p:nvSpPr>
        <p:spPr/>
        <p:txBody>
          <a:bodyPr>
            <a:normAutofit lnSpcReduction="10000"/>
          </a:bodyPr>
          <a:lstStyle/>
          <a:p>
            <a:r>
              <a:rPr lang="en-US" sz="1800" dirty="0">
                <a:latin typeface="Comic Sans MS" panose="030F0702030302020204" pitchFamily="66" charset="0"/>
              </a:rPr>
              <a:t>Natural Disasters can cause major changes to Earth’s surface. Natural disasters include volcanoes, earthquakes, floods, and droughts. Each of these have aspects to them that could cause either erosion or surface weathering. </a:t>
            </a:r>
          </a:p>
        </p:txBody>
      </p:sp>
      <p:sp>
        <p:nvSpPr>
          <p:cNvPr id="6" name="TextBox 5"/>
          <p:cNvSpPr txBox="1"/>
          <p:nvPr/>
        </p:nvSpPr>
        <p:spPr>
          <a:xfrm>
            <a:off x="9201537" y="439747"/>
            <a:ext cx="2840500" cy="738664"/>
          </a:xfrm>
          <a:prstGeom prst="rect">
            <a:avLst/>
          </a:prstGeom>
          <a:noFill/>
        </p:spPr>
        <p:txBody>
          <a:bodyPr wrap="square" rtlCol="0">
            <a:spAutoFit/>
          </a:bodyPr>
          <a:lstStyle/>
          <a:p>
            <a:pPr algn="ctr"/>
            <a:r>
              <a:rPr lang="en-US" sz="1400" dirty="0">
                <a:latin typeface="Comic Sans MS" panose="030F0702030302020204" pitchFamily="66" charset="0"/>
              </a:rPr>
              <a:t>In this photo, flooding has caused enough erosion to damage a road.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5480" y="2301852"/>
            <a:ext cx="2809050" cy="15800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6059977" y="2814456"/>
            <a:ext cx="2809050" cy="738664"/>
          </a:xfrm>
          <a:prstGeom prst="rect">
            <a:avLst/>
          </a:prstGeom>
          <a:noFill/>
        </p:spPr>
        <p:txBody>
          <a:bodyPr wrap="square" rtlCol="0">
            <a:spAutoFit/>
          </a:bodyPr>
          <a:lstStyle/>
          <a:p>
            <a:pPr algn="ctr"/>
            <a:r>
              <a:rPr lang="en-US" sz="1400" dirty="0">
                <a:latin typeface="Comic Sans MS" panose="030F0702030302020204" pitchFamily="66" charset="0"/>
              </a:rPr>
              <a:t>Magma from volcanoes can create new land after it has cooled.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990" y="4508496"/>
            <a:ext cx="2578490" cy="17198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9348267" y="4739117"/>
            <a:ext cx="2578490" cy="738664"/>
          </a:xfrm>
          <a:prstGeom prst="rect">
            <a:avLst/>
          </a:prstGeom>
          <a:noFill/>
        </p:spPr>
        <p:txBody>
          <a:bodyPr wrap="square" rtlCol="0">
            <a:spAutoFit/>
          </a:bodyPr>
          <a:lstStyle/>
          <a:p>
            <a:pPr algn="ctr"/>
            <a:r>
              <a:rPr lang="en-US" sz="1400" dirty="0">
                <a:latin typeface="Comic Sans MS" panose="030F0702030302020204" pitchFamily="66" charset="0"/>
              </a:rPr>
              <a:t>Droughts cause the surface of Earth to breakdown and become hard to farm.</a:t>
            </a:r>
          </a:p>
        </p:txBody>
      </p:sp>
    </p:spTree>
    <p:extLst>
      <p:ext uri="{BB962C8B-B14F-4D97-AF65-F5344CB8AC3E}">
        <p14:creationId xmlns:p14="http://schemas.microsoft.com/office/powerpoint/2010/main" val="281634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964692"/>
            <a:ext cx="3066937" cy="1188720"/>
          </a:xfrm>
        </p:spPr>
        <p:txBody>
          <a:bodyPr vert="horz" lIns="182880" tIns="182880" rIns="182880" bIns="182880" rtlCol="0" anchor="ctr">
            <a:normAutofit/>
          </a:bodyPr>
          <a:lstStyle/>
          <a:p>
            <a:r>
              <a:rPr lang="en-US" sz="2800"/>
              <a:t>Erosion</a:t>
            </a:r>
          </a:p>
        </p:txBody>
      </p:sp>
      <p:sp>
        <p:nvSpPr>
          <p:cNvPr id="4" name="Text Placeholder 3"/>
          <p:cNvSpPr>
            <a:spLocks noGrp="1"/>
          </p:cNvSpPr>
          <p:nvPr>
            <p:ph type="body" sz="half" idx="2"/>
          </p:nvPr>
        </p:nvSpPr>
        <p:spPr>
          <a:xfrm>
            <a:off x="803244" y="2638043"/>
            <a:ext cx="3063765" cy="3537469"/>
          </a:xfrm>
        </p:spPr>
        <p:txBody>
          <a:bodyPr vert="horz" lIns="91440" tIns="45720" rIns="91440" bIns="45720" rtlCol="0">
            <a:normAutofit lnSpcReduction="10000"/>
          </a:bodyPr>
          <a:lstStyle/>
          <a:p>
            <a:pPr indent="-228600">
              <a:buFont typeface="Arial" panose="020B0604020202020204" pitchFamily="34" charset="0"/>
              <a:buChar char="•"/>
            </a:pPr>
            <a:r>
              <a:rPr lang="en-US" sz="1800" dirty="0">
                <a:solidFill>
                  <a:schemeClr val="bg1"/>
                </a:solidFill>
                <a:latin typeface="Comic Sans MS" panose="030F0702030302020204" pitchFamily="66" charset="0"/>
              </a:rPr>
              <a:t>Erosion can easily be confused with weathering but they are not the same. Erosion can be caused when there is heavy rainfall. The water accumulates and washes away minerals in the dirt causing trenches and rivers. Weathering is the breaking down of rock, while erosion washes it away.</a:t>
            </a:r>
          </a:p>
        </p:txBody>
      </p:sp>
      <p:sp>
        <p:nvSpPr>
          <p:cNvPr id="10" name="Rectangle 9">
            <a:extLst>
              <a:ext uri="{FF2B5EF4-FFF2-40B4-BE49-F238E27FC236}">
                <a16:creationId xmlns:a16="http://schemas.microsoft.com/office/drawing/2014/main" id="{6515FC82-3453-4CBE-8895-4CCFF33952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FD847B-65C0-4027-8DFC-70CB42451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canyon&#10;&#10;Description generated with very high confidenc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23366" y="1362471"/>
            <a:ext cx="6227064" cy="4140999"/>
          </a:xfrm>
          <a:prstGeom prst="rect">
            <a:avLst/>
          </a:prstGeom>
        </p:spPr>
      </p:pic>
    </p:spTree>
    <p:extLst>
      <p:ext uri="{BB962C8B-B14F-4D97-AF65-F5344CB8AC3E}">
        <p14:creationId xmlns:p14="http://schemas.microsoft.com/office/powerpoint/2010/main" val="146258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descr="A close up of a canyon&#10;&#10;Description generated with very high confidenc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946" r="12687" b="-1"/>
          <a:stretch/>
        </p:blipFill>
        <p:spPr>
          <a:xfrm>
            <a:off x="20" y="10"/>
            <a:ext cx="7537684" cy="6857990"/>
          </a:xfrm>
          <a:prstGeom prst="rect">
            <a:avLst/>
          </a:prstGeom>
        </p:spPr>
      </p:pic>
      <p:sp>
        <p:nvSpPr>
          <p:cNvPr id="2" name="Title 1"/>
          <p:cNvSpPr>
            <a:spLocks noGrp="1"/>
          </p:cNvSpPr>
          <p:nvPr>
            <p:ph type="title"/>
          </p:nvPr>
        </p:nvSpPr>
        <p:spPr>
          <a:xfrm>
            <a:off x="804672" y="2844368"/>
            <a:ext cx="5928360" cy="1188720"/>
          </a:xfrm>
          <a:solidFill>
            <a:schemeClr val="tx1">
              <a:alpha val="80000"/>
            </a:schemeClr>
          </a:solidFill>
          <a:ln>
            <a:solidFill>
              <a:schemeClr val="bg1"/>
            </a:solidFill>
          </a:ln>
        </p:spPr>
        <p:txBody>
          <a:bodyPr vert="horz" lIns="182880" tIns="182880" rIns="182880" bIns="182880" rtlCol="0" anchor="ctr">
            <a:normAutofit/>
          </a:bodyPr>
          <a:lstStyle/>
          <a:p>
            <a:r>
              <a:rPr lang="en-US" sz="2800" dirty="0">
                <a:solidFill>
                  <a:schemeClr val="bg1"/>
                </a:solidFill>
                <a:latin typeface="Comic Sans MS" panose="030F0702030302020204" pitchFamily="66" charset="0"/>
              </a:rPr>
              <a:t>Weathering</a:t>
            </a:r>
          </a:p>
        </p:txBody>
      </p:sp>
      <p:sp>
        <p:nvSpPr>
          <p:cNvPr id="10" name="Rectangle 9">
            <a:extLst>
              <a:ext uri="{FF2B5EF4-FFF2-40B4-BE49-F238E27FC236}">
                <a16:creationId xmlns:a16="http://schemas.microsoft.com/office/drawing/2014/main" id="{68D8C857-9447-4941-8520-9A44A926F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242273" y="973600"/>
            <a:ext cx="3374136" cy="4924280"/>
          </a:xfrm>
        </p:spPr>
        <p:txBody>
          <a:bodyPr vert="horz" lIns="91440" tIns="45720" rIns="91440" bIns="45720" rtlCol="0" anchor="ctr">
            <a:normAutofit/>
          </a:bodyPr>
          <a:lstStyle/>
          <a:p>
            <a:pPr indent="-228600">
              <a:buFont typeface="Arial" panose="020B0604020202020204" pitchFamily="34" charset="0"/>
              <a:buChar char="•"/>
            </a:pPr>
            <a:r>
              <a:rPr lang="en-US" sz="1800" dirty="0">
                <a:latin typeface="Comic Sans MS" panose="030F0702030302020204" pitchFamily="66" charset="0"/>
              </a:rPr>
              <a:t>Weathering is the breaking down or dissolving of rocks and minerals that are on the surface of Earth. Water is the main cause of weathering, along with temperature and animals. All rocks are prone to weathering.</a:t>
            </a:r>
          </a:p>
        </p:txBody>
      </p:sp>
    </p:spTree>
    <p:extLst>
      <p:ext uri="{BB962C8B-B14F-4D97-AF65-F5344CB8AC3E}">
        <p14:creationId xmlns:p14="http://schemas.microsoft.com/office/powerpoint/2010/main" val="19026831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Earthquakes</a:t>
            </a:r>
            <a:r>
              <a:rPr lang="en-US" dirty="0"/>
              <a:t>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306" r="23306"/>
          <a:stretch>
            <a:fillRect/>
          </a:stretch>
        </p:blipFill>
        <p:spPr>
          <a:xfrm>
            <a:off x="6400800" y="184160"/>
            <a:ext cx="2256075" cy="2535548"/>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1158642" y="3663205"/>
            <a:ext cx="3794760" cy="2194037"/>
          </a:xfrm>
        </p:spPr>
        <p:txBody>
          <a:bodyPr>
            <a:normAutofit lnSpcReduction="10000"/>
          </a:bodyPr>
          <a:lstStyle/>
          <a:p>
            <a:r>
              <a:rPr lang="en-US" sz="1800" dirty="0">
                <a:latin typeface="Comic Sans MS" panose="030F0702030302020204" pitchFamily="66" charset="0"/>
              </a:rPr>
              <a:t>Earthquakes are caused by the movements of plate tectonics below Earth’s surface. They can move in many different ways and at any given time. There are instruments that scientists use to help predict when earthquakes are going to occur.  </a:t>
            </a:r>
          </a:p>
        </p:txBody>
      </p:sp>
      <p:sp>
        <p:nvSpPr>
          <p:cNvPr id="6" name="TextBox 5"/>
          <p:cNvSpPr txBox="1"/>
          <p:nvPr/>
        </p:nvSpPr>
        <p:spPr>
          <a:xfrm>
            <a:off x="8778240" y="315884"/>
            <a:ext cx="3175462" cy="830997"/>
          </a:xfrm>
          <a:prstGeom prst="rect">
            <a:avLst/>
          </a:prstGeom>
          <a:noFill/>
        </p:spPr>
        <p:txBody>
          <a:bodyPr wrap="square" rtlCol="0">
            <a:spAutoFit/>
          </a:bodyPr>
          <a:lstStyle/>
          <a:p>
            <a:pPr algn="ctr"/>
            <a:r>
              <a:rPr lang="en-US" sz="1600" dirty="0">
                <a:latin typeface="Comic Sans MS" panose="030F0702030302020204" pitchFamily="66" charset="0"/>
              </a:rPr>
              <a:t>This is a photo of the San Andreas fault, and the effects that it has had to Earth.</a:t>
            </a:r>
          </a:p>
        </p:txBody>
      </p:sp>
      <p:sp>
        <p:nvSpPr>
          <p:cNvPr id="8" name="TextBox 7"/>
          <p:cNvSpPr txBox="1"/>
          <p:nvPr/>
        </p:nvSpPr>
        <p:spPr>
          <a:xfrm>
            <a:off x="7251849" y="5885411"/>
            <a:ext cx="4128275" cy="584775"/>
          </a:xfrm>
          <a:prstGeom prst="rect">
            <a:avLst/>
          </a:prstGeom>
          <a:noFill/>
        </p:spPr>
        <p:txBody>
          <a:bodyPr wrap="square" rtlCol="0">
            <a:spAutoFit/>
          </a:bodyPr>
          <a:lstStyle/>
          <a:p>
            <a:pPr algn="ctr"/>
            <a:r>
              <a:rPr lang="en-US" sz="1600" dirty="0">
                <a:latin typeface="Comic Sans MS" panose="030F0702030302020204" pitchFamily="66" charset="0"/>
              </a:rPr>
              <a:t>This demonstrates the movement of plates to create earthquakes.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625" y="3378468"/>
            <a:ext cx="3474722" cy="2199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149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Mountains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2883"/>
          <a:stretch/>
        </p:blipFill>
        <p:spPr>
          <a:xfrm>
            <a:off x="6785639" y="763733"/>
            <a:ext cx="4677612" cy="3152601"/>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p:txBody>
          <a:bodyPr>
            <a:normAutofit/>
          </a:bodyPr>
          <a:lstStyle/>
          <a:p>
            <a:r>
              <a:rPr lang="en-US" sz="1800" dirty="0">
                <a:latin typeface="Comic Sans MS" panose="030F0702030302020204" pitchFamily="66" charset="0"/>
              </a:rPr>
              <a:t>Mountains are formed by the pushing together of plate tectonics. Just as how earthquakes happen due to plate tectonics moving past one another, when the plates collide they create a mountain. </a:t>
            </a:r>
          </a:p>
        </p:txBody>
      </p:sp>
      <p:sp>
        <p:nvSpPr>
          <p:cNvPr id="6" name="TextBox 5"/>
          <p:cNvSpPr txBox="1"/>
          <p:nvPr/>
        </p:nvSpPr>
        <p:spPr>
          <a:xfrm>
            <a:off x="6660948" y="4256116"/>
            <a:ext cx="4926994" cy="830997"/>
          </a:xfrm>
          <a:prstGeom prst="rect">
            <a:avLst/>
          </a:prstGeom>
          <a:noFill/>
        </p:spPr>
        <p:txBody>
          <a:bodyPr wrap="square" rtlCol="0">
            <a:spAutoFit/>
          </a:bodyPr>
          <a:lstStyle/>
          <a:p>
            <a:pPr algn="ctr"/>
            <a:r>
              <a:rPr lang="en-US" sz="1600" dirty="0">
                <a:latin typeface="Comic Sans MS" panose="030F0702030302020204" pitchFamily="66" charset="0"/>
              </a:rPr>
              <a:t>A horst is a risen block of Earth’s crust. A </a:t>
            </a:r>
            <a:r>
              <a:rPr lang="en-US" sz="1600" dirty="0" err="1">
                <a:latin typeface="Comic Sans MS" panose="030F0702030302020204" pitchFamily="66" charset="0"/>
              </a:rPr>
              <a:t>graben</a:t>
            </a:r>
            <a:r>
              <a:rPr lang="en-US" sz="1600" dirty="0">
                <a:latin typeface="Comic Sans MS" panose="030F0702030302020204" pitchFamily="66" charset="0"/>
              </a:rPr>
              <a:t> is a block of Earth that sets lower than the blocks of Earth next to it. </a:t>
            </a:r>
          </a:p>
        </p:txBody>
      </p:sp>
    </p:spTree>
    <p:extLst>
      <p:ext uri="{BB962C8B-B14F-4D97-AF65-F5344CB8AC3E}">
        <p14:creationId xmlns:p14="http://schemas.microsoft.com/office/powerpoint/2010/main" val="405676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383" y="1612060"/>
            <a:ext cx="4486656" cy="1141497"/>
          </a:xfrm>
        </p:spPr>
        <p:txBody>
          <a:bodyPr/>
          <a:lstStyle/>
          <a:p>
            <a:r>
              <a:rPr lang="en-US" dirty="0">
                <a:latin typeface="Comic Sans MS" panose="030F0702030302020204" pitchFamily="66" charset="0"/>
              </a:rPr>
              <a:t>Sinkholes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8514" y="152806"/>
            <a:ext cx="4345103" cy="2600751"/>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1115568" y="2974292"/>
            <a:ext cx="3794760" cy="2929128"/>
          </a:xfrm>
        </p:spPr>
        <p:txBody>
          <a:bodyPr>
            <a:noAutofit/>
          </a:bodyPr>
          <a:lstStyle/>
          <a:p>
            <a:r>
              <a:rPr lang="en-US" sz="1800" dirty="0">
                <a:latin typeface="Comic Sans MS" panose="030F0702030302020204" pitchFamily="66" charset="0"/>
              </a:rPr>
              <a:t>Sinkholes are formed when rainfall is absorbed by the soil and takes in carbon dioxide as well as decaying vegetation. This causes the water to become acidic and creates many cavities in the Earth. When the land above the holes under the surface collapse, it creates a large, dangerous, hole.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890" y="3133758"/>
            <a:ext cx="4640349" cy="261019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928514" y="5955825"/>
            <a:ext cx="4396984" cy="523220"/>
          </a:xfrm>
          <a:prstGeom prst="rect">
            <a:avLst/>
          </a:prstGeom>
          <a:noFill/>
        </p:spPr>
        <p:txBody>
          <a:bodyPr wrap="square" rtlCol="0">
            <a:spAutoFit/>
          </a:bodyPr>
          <a:lstStyle/>
          <a:p>
            <a:pPr algn="ctr"/>
            <a:r>
              <a:rPr lang="en-US" sz="1400" dirty="0">
                <a:latin typeface="Comic Sans MS" panose="030F0702030302020204" pitchFamily="66" charset="0"/>
              </a:rPr>
              <a:t>This is an image of a sinkhole that occurred in Jonesboro.</a:t>
            </a:r>
          </a:p>
        </p:txBody>
      </p:sp>
    </p:spTree>
    <p:extLst>
      <p:ext uri="{BB962C8B-B14F-4D97-AF65-F5344CB8AC3E}">
        <p14:creationId xmlns:p14="http://schemas.microsoft.com/office/powerpoint/2010/main" val="327661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Meteor</a:t>
            </a:r>
            <a:r>
              <a:rPr lang="en-US" dirty="0"/>
              <a:t> </a:t>
            </a:r>
            <a:r>
              <a:rPr lang="en-US" dirty="0">
                <a:latin typeface="Comic Sans MS" panose="030F0702030302020204" pitchFamily="66" charset="0"/>
              </a:rPr>
              <a:t>Impacts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2337" y="3385325"/>
            <a:ext cx="3698347" cy="3079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3"/>
          <p:cNvSpPr>
            <a:spLocks noGrp="1"/>
          </p:cNvSpPr>
          <p:nvPr>
            <p:ph type="body" sz="half" idx="2"/>
          </p:nvPr>
        </p:nvSpPr>
        <p:spPr/>
        <p:txBody>
          <a:bodyPr>
            <a:normAutofit/>
          </a:bodyPr>
          <a:lstStyle/>
          <a:p>
            <a:r>
              <a:rPr lang="en-US" sz="1800" dirty="0">
                <a:latin typeface="Comic Sans MS" panose="030F0702030302020204" pitchFamily="66" charset="0"/>
              </a:rPr>
              <a:t>A meteor is a small rocky or metallic body that enters Earth’s atmosphere from space. They range in a variety of sizes. Once they impact the surface, it can leave a large hole.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64275">
            <a:off x="6978047" y="597746"/>
            <a:ext cx="4524316" cy="23180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3588543"/>
      </p:ext>
    </p:extLst>
  </p:cSld>
  <p:clrMapOvr>
    <a:masterClrMapping/>
  </p:clrMapOvr>
</p:sld>
</file>

<file path=ppt/theme/theme1.xml><?xml version="1.0" encoding="utf-8"?>
<a:theme xmlns:a="http://schemas.openxmlformats.org/drawingml/2006/main" name="Parc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40</TotalTime>
  <Words>526</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Comic Sans MS</vt:lpstr>
      <vt:lpstr>Gill Sans MT</vt:lpstr>
      <vt:lpstr>Parcel</vt:lpstr>
      <vt:lpstr>Processes that Change Earth’s Surface</vt:lpstr>
      <vt:lpstr>The Layers of Earth</vt:lpstr>
      <vt:lpstr>Natural Disasters</vt:lpstr>
      <vt:lpstr>Erosion</vt:lpstr>
      <vt:lpstr>Weathering</vt:lpstr>
      <vt:lpstr>Earthquakes </vt:lpstr>
      <vt:lpstr>Mountains</vt:lpstr>
      <vt:lpstr>Sinkholes</vt:lpstr>
      <vt:lpstr>Meteor Impacts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Processes that Change Earth’s Surface</dc:title>
  <dc:creator>Sheppard Kaylee</dc:creator>
  <cp:lastModifiedBy>Kaylee.Sheppard</cp:lastModifiedBy>
  <cp:revision>4</cp:revision>
  <dcterms:created xsi:type="dcterms:W3CDTF">2019-04-10T03:46:21Z</dcterms:created>
  <dcterms:modified xsi:type="dcterms:W3CDTF">2019-04-10T21:41:22Z</dcterms:modified>
</cp:coreProperties>
</file>