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Amatic SC"/>
      <p:regular r:id="rId16"/>
      <p:bold r:id="rId17"/>
    </p:embeddedFont>
    <p:embeddedFont>
      <p:font typeface="Source Code Pro"/>
      <p:regular r:id="rId18"/>
      <p:bold r:id="rId19"/>
      <p:italic r:id="rId20"/>
      <p:boldItalic r:id="rId21"/>
    </p:embeddedFont>
    <p:embeddedFont>
      <p:font typeface="Oswald"/>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italic.fntdata"/><Relationship Id="rId11" Type="http://schemas.openxmlformats.org/officeDocument/2006/relationships/slide" Target="slides/slide6.xml"/><Relationship Id="rId22" Type="http://schemas.openxmlformats.org/officeDocument/2006/relationships/font" Target="fonts/Oswald-regular.fntdata"/><Relationship Id="rId10" Type="http://schemas.openxmlformats.org/officeDocument/2006/relationships/slide" Target="slides/slide5.xml"/><Relationship Id="rId21" Type="http://schemas.openxmlformats.org/officeDocument/2006/relationships/font" Target="fonts/SourceCodePro-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maticSC-bold.fntdata"/><Relationship Id="rId16" Type="http://schemas.openxmlformats.org/officeDocument/2006/relationships/font" Target="fonts/AmaticSC-regular.fntdata"/><Relationship Id="rId5" Type="http://schemas.openxmlformats.org/officeDocument/2006/relationships/notesMaster" Target="notesMasters/notesMaster1.xml"/><Relationship Id="rId19" Type="http://schemas.openxmlformats.org/officeDocument/2006/relationships/font" Target="fonts/SourceCodePro-bold.fntdata"/><Relationship Id="rId6" Type="http://schemas.openxmlformats.org/officeDocument/2006/relationships/slide" Target="slides/slide1.xml"/><Relationship Id="rId18" Type="http://schemas.openxmlformats.org/officeDocument/2006/relationships/font" Target="fonts/SourceCode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c402d5fe2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c402d5fe2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ac402d5fe2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ac402d5fe2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ac402d5fe2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ac402d5fe2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ac402d5fe2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ac402d5fe2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ac402d5fe2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ac402d5fe2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ac402d5fe2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ac402d5fe2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ac402d5fe2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ac402d5fe2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ac402d5fe2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ac402d5fe2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ac402d5fe2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ac402d5fe2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160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160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160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160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160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160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160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1600"/>
              </a:spcBef>
              <a:spcAft>
                <a:spcPts val="160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1600"/>
              </a:spcBef>
              <a:spcAft>
                <a:spcPts val="0"/>
              </a:spcAft>
              <a:buClr>
                <a:schemeClr val="accent1"/>
              </a:buClr>
              <a:buSzPts val="1400"/>
              <a:buChar char="○"/>
              <a:defRPr>
                <a:solidFill>
                  <a:schemeClr val="accent1"/>
                </a:solidFill>
                <a:highlight>
                  <a:schemeClr val="lt1"/>
                </a:highlight>
              </a:defRPr>
            </a:lvl2pPr>
            <a:lvl3pPr indent="-317500" lvl="2" marL="1371600">
              <a:spcBef>
                <a:spcPts val="1600"/>
              </a:spcBef>
              <a:spcAft>
                <a:spcPts val="0"/>
              </a:spcAft>
              <a:buClr>
                <a:schemeClr val="accent1"/>
              </a:buClr>
              <a:buSzPts val="1400"/>
              <a:buChar char="■"/>
              <a:defRPr>
                <a:solidFill>
                  <a:schemeClr val="accent1"/>
                </a:solidFill>
                <a:highlight>
                  <a:schemeClr val="lt1"/>
                </a:highlight>
              </a:defRPr>
            </a:lvl3pPr>
            <a:lvl4pPr indent="-317500" lvl="3" marL="1828800">
              <a:spcBef>
                <a:spcPts val="1600"/>
              </a:spcBef>
              <a:spcAft>
                <a:spcPts val="0"/>
              </a:spcAft>
              <a:buClr>
                <a:schemeClr val="accent1"/>
              </a:buClr>
              <a:buSzPts val="1400"/>
              <a:buChar char="●"/>
              <a:defRPr>
                <a:solidFill>
                  <a:schemeClr val="accent1"/>
                </a:solidFill>
                <a:highlight>
                  <a:schemeClr val="lt1"/>
                </a:highlight>
              </a:defRPr>
            </a:lvl4pPr>
            <a:lvl5pPr indent="-317500" lvl="4" marL="2286000">
              <a:spcBef>
                <a:spcPts val="1600"/>
              </a:spcBef>
              <a:spcAft>
                <a:spcPts val="0"/>
              </a:spcAft>
              <a:buClr>
                <a:schemeClr val="accent1"/>
              </a:buClr>
              <a:buSzPts val="1400"/>
              <a:buChar char="○"/>
              <a:defRPr>
                <a:solidFill>
                  <a:schemeClr val="accent1"/>
                </a:solidFill>
                <a:highlight>
                  <a:schemeClr val="lt1"/>
                </a:highlight>
              </a:defRPr>
            </a:lvl5pPr>
            <a:lvl6pPr indent="-317500" lvl="5" marL="2743200">
              <a:spcBef>
                <a:spcPts val="1600"/>
              </a:spcBef>
              <a:spcAft>
                <a:spcPts val="0"/>
              </a:spcAft>
              <a:buClr>
                <a:schemeClr val="accent1"/>
              </a:buClr>
              <a:buSzPts val="1400"/>
              <a:buChar char="■"/>
              <a:defRPr>
                <a:solidFill>
                  <a:schemeClr val="accent1"/>
                </a:solidFill>
                <a:highlight>
                  <a:schemeClr val="lt1"/>
                </a:highlight>
              </a:defRPr>
            </a:lvl6pPr>
            <a:lvl7pPr indent="-317500" lvl="6" marL="3200400">
              <a:spcBef>
                <a:spcPts val="1600"/>
              </a:spcBef>
              <a:spcAft>
                <a:spcPts val="0"/>
              </a:spcAft>
              <a:buClr>
                <a:schemeClr val="accent1"/>
              </a:buClr>
              <a:buSzPts val="1400"/>
              <a:buChar char="●"/>
              <a:defRPr>
                <a:solidFill>
                  <a:schemeClr val="accent1"/>
                </a:solidFill>
                <a:highlight>
                  <a:schemeClr val="lt1"/>
                </a:highlight>
              </a:defRPr>
            </a:lvl7pPr>
            <a:lvl8pPr indent="-317500" lvl="7" marL="3657600">
              <a:spcBef>
                <a:spcPts val="1600"/>
              </a:spcBef>
              <a:spcAft>
                <a:spcPts val="0"/>
              </a:spcAft>
              <a:buClr>
                <a:schemeClr val="accent1"/>
              </a:buClr>
              <a:buSzPts val="1400"/>
              <a:buChar char="○"/>
              <a:defRPr>
                <a:solidFill>
                  <a:schemeClr val="accent1"/>
                </a:solidFill>
                <a:highlight>
                  <a:schemeClr val="lt1"/>
                </a:highlight>
              </a:defRPr>
            </a:lvl8pPr>
            <a:lvl9pPr indent="-317500" lvl="8" marL="4114800">
              <a:spcBef>
                <a:spcPts val="1600"/>
              </a:spcBef>
              <a:spcAft>
                <a:spcPts val="160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youtube.com/watch?v=DJD9zPv2NmM" TargetMode="Externa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youtube.com/watch?v=JD85FDlxqCs"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How to wash your hands </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By Kaylee Parrish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 hand washing song by the wiggles </a:t>
            </a:r>
            <a:endParaRPr/>
          </a:p>
        </p:txBody>
      </p:sp>
      <p:sp>
        <p:nvSpPr>
          <p:cNvPr id="119" name="Google Shape;119;p22"/>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Subscribe to our channel for more Wiggly videos: http://ab.co/WigglesYouTube&#10;&#10;We are so excited to share the song and video we created with our friends at UNICEF Australia! &#10;⁠&#10;This song is all about how to wash your hands and stay healthy. As Ambassadors for UNICEF Australia, we want to help raise awareness that handwashing with soap is an easy, effective and affordable way to prevent illness and diseases, and save lives!⁠ For every child, clean hands and a healthy future! ⁠The Handwashing song is available here:  https://abcmusic.lnk.to/handwashing &#10;&#10;#GlobalHandwashingDay #ForEveryChild #UNICEFAustralia #TheWiggles #TheHandwashingSong &#10;&#10;Visit The Wiggles’ website: http://TheWiggles.com.au&#10;Like The Wiggles on Facebook: http://facebook.com/TheWiggles&#10;Follow The Wiggles on Twitter: http://twitter.com/TheWiggles&#10;Follow The Wiggles on Instagram: http://instagram.com/TheWiggles&#10;Follow The Wiggles on Spotify: https://ab.co/TheWigglesSpotify" id="120" name="Google Shape;120;p22" title="The Wiggles: The Handwashing Song | Kids Songs">
            <a:hlinkClick r:id="rId3"/>
          </p:cNvPr>
          <p:cNvPicPr preferRelativeResize="0"/>
          <p:nvPr/>
        </p:nvPicPr>
        <p:blipFill>
          <a:blip r:embed="rId4">
            <a:alphaModFix/>
          </a:blip>
          <a:stretch>
            <a:fillRect/>
          </a:stretch>
        </p:blipFill>
        <p:spPr>
          <a:xfrm>
            <a:off x="2466475" y="13648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Step one </a:t>
            </a:r>
            <a:endParaRPr>
              <a:highlight>
                <a:schemeClr val="accent4"/>
              </a:highlight>
            </a:endParaRPr>
          </a:p>
        </p:txBody>
      </p:sp>
      <p:sp>
        <p:nvSpPr>
          <p:cNvPr id="63" name="Google Shape;63;p14"/>
          <p:cNvSpPr txBox="1"/>
          <p:nvPr>
            <p:ph idx="1" type="body"/>
          </p:nvPr>
        </p:nvSpPr>
        <p:spPr>
          <a:xfrm>
            <a:off x="458325" y="1657300"/>
            <a:ext cx="3151200" cy="1602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4000">
                <a:solidFill>
                  <a:srgbClr val="000000"/>
                </a:solidFill>
                <a:latin typeface="Oswald"/>
                <a:ea typeface="Oswald"/>
                <a:cs typeface="Oswald"/>
                <a:sym typeface="Oswald"/>
              </a:rPr>
              <a:t>Wet your hands </a:t>
            </a:r>
            <a:endParaRPr sz="4000">
              <a:solidFill>
                <a:srgbClr val="000000"/>
              </a:solidFill>
              <a:latin typeface="Oswald"/>
              <a:ea typeface="Oswald"/>
              <a:cs typeface="Oswald"/>
              <a:sym typeface="Oswald"/>
            </a:endParaRPr>
          </a:p>
        </p:txBody>
      </p:sp>
      <p:pic>
        <p:nvPicPr>
          <p:cNvPr id="64" name="Google Shape;64;p14"/>
          <p:cNvPicPr preferRelativeResize="0"/>
          <p:nvPr/>
        </p:nvPicPr>
        <p:blipFill>
          <a:blip r:embed="rId3">
            <a:alphaModFix/>
          </a:blip>
          <a:stretch>
            <a:fillRect/>
          </a:stretch>
        </p:blipFill>
        <p:spPr>
          <a:xfrm>
            <a:off x="4632900" y="214325"/>
            <a:ext cx="3981308" cy="4354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Step two </a:t>
            </a:r>
            <a:endParaRPr>
              <a:highlight>
                <a:schemeClr val="accent4"/>
              </a:highlight>
            </a:endParaRPr>
          </a:p>
        </p:txBody>
      </p:sp>
      <p:sp>
        <p:nvSpPr>
          <p:cNvPr id="70" name="Google Shape;70;p15"/>
          <p:cNvSpPr txBox="1"/>
          <p:nvPr>
            <p:ph idx="1" type="body"/>
          </p:nvPr>
        </p:nvSpPr>
        <p:spPr>
          <a:xfrm>
            <a:off x="526000" y="1815200"/>
            <a:ext cx="3264000" cy="1681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rgbClr val="000000"/>
                </a:solidFill>
                <a:latin typeface="Oswald"/>
                <a:ea typeface="Oswald"/>
                <a:cs typeface="Oswald"/>
                <a:sym typeface="Oswald"/>
              </a:rPr>
              <a:t>Apply Soap</a:t>
            </a:r>
            <a:r>
              <a:rPr lang="en" sz="3600">
                <a:solidFill>
                  <a:srgbClr val="000000"/>
                </a:solidFill>
              </a:rPr>
              <a:t> </a:t>
            </a:r>
            <a:endParaRPr sz="3600">
              <a:solidFill>
                <a:srgbClr val="000000"/>
              </a:solidFill>
            </a:endParaRPr>
          </a:p>
        </p:txBody>
      </p:sp>
      <p:pic>
        <p:nvPicPr>
          <p:cNvPr id="71" name="Google Shape;71;p15"/>
          <p:cNvPicPr preferRelativeResize="0"/>
          <p:nvPr/>
        </p:nvPicPr>
        <p:blipFill>
          <a:blip r:embed="rId3">
            <a:alphaModFix/>
          </a:blip>
          <a:stretch>
            <a:fillRect/>
          </a:stretch>
        </p:blipFill>
        <p:spPr>
          <a:xfrm>
            <a:off x="3637875" y="402950"/>
            <a:ext cx="4506000" cy="450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Step three </a:t>
            </a:r>
            <a:endParaRPr>
              <a:highlight>
                <a:schemeClr val="accent4"/>
              </a:highlight>
            </a:endParaRPr>
          </a:p>
        </p:txBody>
      </p:sp>
      <p:sp>
        <p:nvSpPr>
          <p:cNvPr id="77" name="Google Shape;77;p16"/>
          <p:cNvSpPr txBox="1"/>
          <p:nvPr>
            <p:ph idx="1" type="body"/>
          </p:nvPr>
        </p:nvSpPr>
        <p:spPr>
          <a:xfrm>
            <a:off x="198900" y="1363950"/>
            <a:ext cx="4662600" cy="2189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500">
                <a:solidFill>
                  <a:srgbClr val="000000"/>
                </a:solidFill>
                <a:latin typeface="Oswald"/>
                <a:ea typeface="Oswald"/>
                <a:cs typeface="Oswald"/>
                <a:sym typeface="Oswald"/>
              </a:rPr>
              <a:t>Rub your hands together for 20 seconds</a:t>
            </a:r>
            <a:r>
              <a:rPr lang="en" sz="2600">
                <a:solidFill>
                  <a:srgbClr val="000000"/>
                </a:solidFill>
                <a:latin typeface="Oswald"/>
                <a:ea typeface="Oswald"/>
                <a:cs typeface="Oswald"/>
                <a:sym typeface="Oswald"/>
              </a:rPr>
              <a:t>. </a:t>
            </a:r>
            <a:r>
              <a:rPr lang="en" sz="2600">
                <a:solidFill>
                  <a:srgbClr val="000000"/>
                </a:solidFill>
                <a:latin typeface="Oswald"/>
                <a:ea typeface="Oswald"/>
                <a:cs typeface="Oswald"/>
                <a:sym typeface="Oswald"/>
              </a:rPr>
              <a:t>That is the length of the “happy birthday”</a:t>
            </a:r>
            <a:r>
              <a:rPr lang="en" sz="2600">
                <a:solidFill>
                  <a:srgbClr val="000000"/>
                </a:solidFill>
                <a:latin typeface="Oswald"/>
                <a:ea typeface="Oswald"/>
                <a:cs typeface="Oswald"/>
                <a:sym typeface="Oswald"/>
              </a:rPr>
              <a:t> song</a:t>
            </a:r>
            <a:r>
              <a:rPr lang="en" sz="2300">
                <a:solidFill>
                  <a:srgbClr val="000000"/>
                </a:solidFill>
                <a:latin typeface="Oswald"/>
                <a:ea typeface="Oswald"/>
                <a:cs typeface="Oswald"/>
                <a:sym typeface="Oswald"/>
              </a:rPr>
              <a:t>! </a:t>
            </a:r>
            <a:endParaRPr sz="2300">
              <a:solidFill>
                <a:srgbClr val="000000"/>
              </a:solidFill>
              <a:latin typeface="Oswald"/>
              <a:ea typeface="Oswald"/>
              <a:cs typeface="Oswald"/>
              <a:sym typeface="Oswald"/>
            </a:endParaRPr>
          </a:p>
        </p:txBody>
      </p:sp>
      <p:pic>
        <p:nvPicPr>
          <p:cNvPr id="78" name="Google Shape;78;p16"/>
          <p:cNvPicPr preferRelativeResize="0"/>
          <p:nvPr/>
        </p:nvPicPr>
        <p:blipFill>
          <a:blip r:embed="rId3">
            <a:alphaModFix/>
          </a:blip>
          <a:stretch>
            <a:fillRect/>
          </a:stretch>
        </p:blipFill>
        <p:spPr>
          <a:xfrm>
            <a:off x="4303300" y="811050"/>
            <a:ext cx="4662600" cy="329490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Step four </a:t>
            </a:r>
            <a:endParaRPr>
              <a:highlight>
                <a:schemeClr val="accent4"/>
              </a:highlight>
            </a:endParaRPr>
          </a:p>
        </p:txBody>
      </p:sp>
      <p:sp>
        <p:nvSpPr>
          <p:cNvPr id="84" name="Google Shape;84;p17"/>
          <p:cNvSpPr txBox="1"/>
          <p:nvPr>
            <p:ph idx="1" type="body"/>
          </p:nvPr>
        </p:nvSpPr>
        <p:spPr>
          <a:xfrm>
            <a:off x="311700" y="1228675"/>
            <a:ext cx="4786800" cy="1647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500">
                <a:solidFill>
                  <a:srgbClr val="000000"/>
                </a:solidFill>
                <a:latin typeface="Oswald"/>
                <a:ea typeface="Oswald"/>
                <a:cs typeface="Oswald"/>
                <a:sym typeface="Oswald"/>
              </a:rPr>
              <a:t>Rise your hands under water until all soap is gone </a:t>
            </a:r>
            <a:endParaRPr sz="2500">
              <a:solidFill>
                <a:srgbClr val="000000"/>
              </a:solidFill>
              <a:latin typeface="Oswald"/>
              <a:ea typeface="Oswald"/>
              <a:cs typeface="Oswald"/>
              <a:sym typeface="Oswald"/>
            </a:endParaRPr>
          </a:p>
        </p:txBody>
      </p:sp>
      <p:pic>
        <p:nvPicPr>
          <p:cNvPr id="85" name="Google Shape;85;p17"/>
          <p:cNvPicPr preferRelativeResize="0"/>
          <p:nvPr/>
        </p:nvPicPr>
        <p:blipFill>
          <a:blip r:embed="rId3">
            <a:alphaModFix/>
          </a:blip>
          <a:stretch>
            <a:fillRect/>
          </a:stretch>
        </p:blipFill>
        <p:spPr>
          <a:xfrm>
            <a:off x="4799625" y="381125"/>
            <a:ext cx="3784150" cy="4248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Step five </a:t>
            </a:r>
            <a:endParaRPr>
              <a:highlight>
                <a:schemeClr val="accent4"/>
              </a:highlight>
            </a:endParaRPr>
          </a:p>
        </p:txBody>
      </p:sp>
      <p:sp>
        <p:nvSpPr>
          <p:cNvPr id="91" name="Google Shape;91;p18"/>
          <p:cNvSpPr txBox="1"/>
          <p:nvPr>
            <p:ph idx="1" type="body"/>
          </p:nvPr>
        </p:nvSpPr>
        <p:spPr>
          <a:xfrm>
            <a:off x="311700" y="1278900"/>
            <a:ext cx="4121100" cy="2865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800">
                <a:solidFill>
                  <a:srgbClr val="000000"/>
                </a:solidFill>
                <a:latin typeface="Oswald"/>
                <a:ea typeface="Oswald"/>
                <a:cs typeface="Oswald"/>
                <a:sym typeface="Oswald"/>
              </a:rPr>
              <a:t>Dry off your hands until they are no longer wet </a:t>
            </a:r>
            <a:endParaRPr sz="3800">
              <a:solidFill>
                <a:srgbClr val="000000"/>
              </a:solidFill>
              <a:latin typeface="Oswald"/>
              <a:ea typeface="Oswald"/>
              <a:cs typeface="Oswald"/>
              <a:sym typeface="Oswald"/>
            </a:endParaRPr>
          </a:p>
        </p:txBody>
      </p:sp>
      <p:pic>
        <p:nvPicPr>
          <p:cNvPr id="92" name="Google Shape;92;p18"/>
          <p:cNvPicPr preferRelativeResize="0"/>
          <p:nvPr/>
        </p:nvPicPr>
        <p:blipFill>
          <a:blip r:embed="rId3">
            <a:alphaModFix/>
          </a:blip>
          <a:stretch>
            <a:fillRect/>
          </a:stretch>
        </p:blipFill>
        <p:spPr>
          <a:xfrm>
            <a:off x="4337050" y="479250"/>
            <a:ext cx="4212900" cy="42129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When do i need to wash my hands?</a:t>
            </a:r>
            <a:endParaRPr>
              <a:highlight>
                <a:schemeClr val="accent4"/>
              </a:highlight>
            </a:endParaRPr>
          </a:p>
        </p:txBody>
      </p:sp>
      <p:sp>
        <p:nvSpPr>
          <p:cNvPr id="98" name="Google Shape;98;p19"/>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Font typeface="Oswald"/>
              <a:buChar char="●"/>
            </a:pPr>
            <a:r>
              <a:rPr b="1" lang="en" sz="2000">
                <a:solidFill>
                  <a:srgbClr val="000000"/>
                </a:solidFill>
                <a:latin typeface="Oswald"/>
                <a:ea typeface="Oswald"/>
                <a:cs typeface="Oswald"/>
                <a:sym typeface="Oswald"/>
              </a:rPr>
              <a:t>W</a:t>
            </a:r>
            <a:r>
              <a:rPr b="1" lang="en" sz="2000">
                <a:solidFill>
                  <a:srgbClr val="000000"/>
                </a:solidFill>
                <a:latin typeface="Oswald"/>
                <a:ea typeface="Oswald"/>
                <a:cs typeface="Oswald"/>
                <a:sym typeface="Oswald"/>
              </a:rPr>
              <a:t>hen you come in from recess </a:t>
            </a:r>
            <a:endParaRPr b="1" sz="2000">
              <a:solidFill>
                <a:srgbClr val="000000"/>
              </a:solidFill>
              <a:latin typeface="Oswald"/>
              <a:ea typeface="Oswald"/>
              <a:cs typeface="Oswald"/>
              <a:sym typeface="Oswald"/>
            </a:endParaRPr>
          </a:p>
          <a:p>
            <a:pPr indent="-355600" lvl="0" marL="457200" rtl="0" algn="l">
              <a:spcBef>
                <a:spcPts val="0"/>
              </a:spcBef>
              <a:spcAft>
                <a:spcPts val="0"/>
              </a:spcAft>
              <a:buClr>
                <a:srgbClr val="000000"/>
              </a:buClr>
              <a:buSzPts val="2000"/>
              <a:buFont typeface="Oswald"/>
              <a:buChar char="●"/>
            </a:pPr>
            <a:r>
              <a:rPr b="1" lang="en" sz="2000">
                <a:solidFill>
                  <a:srgbClr val="000000"/>
                </a:solidFill>
                <a:latin typeface="Oswald"/>
                <a:ea typeface="Oswald"/>
                <a:cs typeface="Oswald"/>
                <a:sym typeface="Oswald"/>
              </a:rPr>
              <a:t>Before you go to lunch </a:t>
            </a:r>
            <a:endParaRPr b="1" sz="2000">
              <a:solidFill>
                <a:srgbClr val="000000"/>
              </a:solidFill>
              <a:latin typeface="Oswald"/>
              <a:ea typeface="Oswald"/>
              <a:cs typeface="Oswald"/>
              <a:sym typeface="Oswald"/>
            </a:endParaRPr>
          </a:p>
          <a:p>
            <a:pPr indent="-355600" lvl="0" marL="457200" rtl="0" algn="l">
              <a:spcBef>
                <a:spcPts val="0"/>
              </a:spcBef>
              <a:spcAft>
                <a:spcPts val="0"/>
              </a:spcAft>
              <a:buClr>
                <a:srgbClr val="000000"/>
              </a:buClr>
              <a:buSzPts val="2000"/>
              <a:buFont typeface="Oswald"/>
              <a:buChar char="●"/>
            </a:pPr>
            <a:r>
              <a:rPr b="1" lang="en" sz="2000">
                <a:solidFill>
                  <a:srgbClr val="000000"/>
                </a:solidFill>
                <a:latin typeface="Oswald"/>
                <a:ea typeface="Oswald"/>
                <a:cs typeface="Oswald"/>
                <a:sym typeface="Oswald"/>
              </a:rPr>
              <a:t>After you use the restroom </a:t>
            </a:r>
            <a:endParaRPr b="1" sz="2000">
              <a:solidFill>
                <a:srgbClr val="000000"/>
              </a:solidFill>
              <a:latin typeface="Oswald"/>
              <a:ea typeface="Oswald"/>
              <a:cs typeface="Oswald"/>
              <a:sym typeface="Oswald"/>
            </a:endParaRPr>
          </a:p>
          <a:p>
            <a:pPr indent="-355600" lvl="0" marL="457200" rtl="0" algn="l">
              <a:spcBef>
                <a:spcPts val="0"/>
              </a:spcBef>
              <a:spcAft>
                <a:spcPts val="0"/>
              </a:spcAft>
              <a:buClr>
                <a:srgbClr val="000000"/>
              </a:buClr>
              <a:buSzPts val="2000"/>
              <a:buFont typeface="Oswald"/>
              <a:buChar char="●"/>
            </a:pPr>
            <a:r>
              <a:rPr b="1" lang="en" sz="2000">
                <a:solidFill>
                  <a:srgbClr val="000000"/>
                </a:solidFill>
                <a:latin typeface="Oswald"/>
                <a:ea typeface="Oswald"/>
                <a:cs typeface="Oswald"/>
                <a:sym typeface="Oswald"/>
              </a:rPr>
              <a:t>Before and after you use the ipads or computers </a:t>
            </a:r>
            <a:endParaRPr b="1" sz="2000">
              <a:solidFill>
                <a:srgbClr val="000000"/>
              </a:solidFill>
              <a:latin typeface="Oswald"/>
              <a:ea typeface="Oswald"/>
              <a:cs typeface="Oswald"/>
              <a:sym typeface="Oswald"/>
            </a:endParaRPr>
          </a:p>
          <a:p>
            <a:pPr indent="-355600" lvl="0" marL="457200" rtl="0" algn="l">
              <a:spcBef>
                <a:spcPts val="0"/>
              </a:spcBef>
              <a:spcAft>
                <a:spcPts val="0"/>
              </a:spcAft>
              <a:buClr>
                <a:srgbClr val="000000"/>
              </a:buClr>
              <a:buSzPts val="2000"/>
              <a:buFont typeface="Oswald"/>
              <a:buChar char="●"/>
            </a:pPr>
            <a:r>
              <a:rPr b="1" lang="en" sz="2000">
                <a:solidFill>
                  <a:srgbClr val="000000"/>
                </a:solidFill>
                <a:latin typeface="Oswald"/>
                <a:ea typeface="Oswald"/>
                <a:cs typeface="Oswald"/>
                <a:sym typeface="Oswald"/>
              </a:rPr>
              <a:t>When you get them dirty</a:t>
            </a:r>
            <a:endParaRPr b="1" sz="2000">
              <a:solidFill>
                <a:srgbClr val="000000"/>
              </a:solidFill>
              <a:latin typeface="Oswald"/>
              <a:ea typeface="Oswald"/>
              <a:cs typeface="Oswald"/>
              <a:sym typeface="Oswald"/>
            </a:endParaRPr>
          </a:p>
          <a:p>
            <a:pPr indent="0" lvl="0" marL="457200" rtl="0" algn="l">
              <a:spcBef>
                <a:spcPts val="1600"/>
              </a:spcBef>
              <a:spcAft>
                <a:spcPts val="1600"/>
              </a:spcAft>
              <a:buNone/>
            </a:pPr>
            <a:r>
              <a:t/>
            </a:r>
            <a:endParaRPr/>
          </a:p>
        </p:txBody>
      </p:sp>
      <p:pic>
        <p:nvPicPr>
          <p:cNvPr id="99" name="Google Shape;99;p19"/>
          <p:cNvPicPr preferRelativeResize="0"/>
          <p:nvPr/>
        </p:nvPicPr>
        <p:blipFill>
          <a:blip r:embed="rId3">
            <a:alphaModFix/>
          </a:blip>
          <a:stretch>
            <a:fillRect/>
          </a:stretch>
        </p:blipFill>
        <p:spPr>
          <a:xfrm>
            <a:off x="6083982" y="713982"/>
            <a:ext cx="2850550" cy="38549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Why do i need to wash my hands?</a:t>
            </a:r>
            <a:endParaRPr>
              <a:highlight>
                <a:schemeClr val="accent4"/>
              </a:highlight>
            </a:endParaRPr>
          </a:p>
        </p:txBody>
      </p:sp>
      <p:sp>
        <p:nvSpPr>
          <p:cNvPr id="105" name="Google Shape;105;p20"/>
          <p:cNvSpPr txBox="1"/>
          <p:nvPr>
            <p:ph idx="1" type="body"/>
          </p:nvPr>
        </p:nvSpPr>
        <p:spPr>
          <a:xfrm>
            <a:off x="311700" y="1228675"/>
            <a:ext cx="4910700" cy="2865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500">
                <a:solidFill>
                  <a:srgbClr val="000000"/>
                </a:solidFill>
                <a:latin typeface="Oswald"/>
                <a:ea typeface="Oswald"/>
                <a:cs typeface="Oswald"/>
                <a:sym typeface="Oswald"/>
              </a:rPr>
              <a:t>You should always wash your hands to wash off the germs from objects you touch. Germs will get you sick and washing your hands will help keep you healthy. </a:t>
            </a:r>
            <a:r>
              <a:rPr lang="en" sz="1100"/>
              <a:t> </a:t>
            </a:r>
            <a:endParaRPr sz="1100"/>
          </a:p>
        </p:txBody>
      </p:sp>
      <p:pic>
        <p:nvPicPr>
          <p:cNvPr id="106" name="Google Shape;106;p20"/>
          <p:cNvPicPr preferRelativeResize="0"/>
          <p:nvPr/>
        </p:nvPicPr>
        <p:blipFill>
          <a:blip r:embed="rId3">
            <a:alphaModFix/>
          </a:blip>
          <a:stretch>
            <a:fillRect/>
          </a:stretch>
        </p:blipFill>
        <p:spPr>
          <a:xfrm>
            <a:off x="5307300" y="1093850"/>
            <a:ext cx="3467452" cy="374484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chemeClr val="accent4"/>
                </a:highlight>
              </a:rPr>
              <a:t>Youtube video </a:t>
            </a:r>
            <a:endParaRPr>
              <a:highlight>
                <a:schemeClr val="accent4"/>
              </a:highlight>
            </a:endParaRPr>
          </a:p>
        </p:txBody>
      </p:sp>
      <p:sp>
        <p:nvSpPr>
          <p:cNvPr id="112" name="Google Shape;112;p21"/>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sz="2400"/>
          </a:p>
        </p:txBody>
      </p:sp>
      <p:pic>
        <p:nvPicPr>
          <p:cNvPr descr="https://blog.cincinnatichildrens.org/safety-and-prevention/hand-washing-whats-the-proper-technique&#10;&#10;Did you know that sometimes when people get sick, it’s because of tiny things called germs?&#10;&#10;Not all tiny things are bad, but some germs can hurt people. If you’ve heard someone say they have the flu, a bug or a cold, it could have been caused by germs.&#10;&#10;The good news is you can help stop germs from spreading!&#10;&#10;Wash your hands regularly since germs can get on hands and be spread around. After using the bathroom or getting your hands dirty, wash with soap and water while slowly counting to 20. Turtle slow. Super cool turtle slow. &#10;&#10;Cough and sneeze into your elbow to keep germs away from your hands and other people. &#10;&#10;Don’t pick your nose, rub your eyes or touch your mouth since those are easy places for germs to get into your body. The less you put your hands on your face, the better! &#10;&#10;Germs like to hide on surfaces like countertops, door handles and phones. Keep germs from spreading by wiping down surfaces and keeping your hands clean.&#10;&#10;Germs are a natural part of life. Simple things like washing your hands can help keep everyone healthy.&#10;&#10;A message from Cincinnati Children’s." id="113" name="Google Shape;113;p21" title="Stop Germs from Spreading: Wash Your Hands | Cincinnati Children's">
            <a:hlinkClick r:id="rId3"/>
          </p:cNvPr>
          <p:cNvPicPr preferRelativeResize="0"/>
          <p:nvPr/>
        </p:nvPicPr>
        <p:blipFill>
          <a:blip r:embed="rId4">
            <a:alphaModFix/>
          </a:blip>
          <a:stretch>
            <a:fillRect/>
          </a:stretch>
        </p:blipFill>
        <p:spPr>
          <a:xfrm>
            <a:off x="2872525" y="1184275"/>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