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8A7AAD-2A24-4E1A-B68F-9E6435455F9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6B5B2DF-8805-4AC9-B425-071B33541D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Trip to the Farm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Kayla’s Class</a:t>
            </a:r>
          </a:p>
          <a:p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23" y="381000"/>
            <a:ext cx="3995729" cy="230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89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ustralian Cattle Do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114800" cy="32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444602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Rylan loved to watch the farmer’s dog chase the cows.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22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n on down on the farm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7" y="1524000"/>
            <a:ext cx="43395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257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class decorated our room to look like a farm.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75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rth American duck numbers down | Duluth News Trib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20" y="1004131"/>
            <a:ext cx="6184159" cy="38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638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Johnathan B. loved to watch the ducks swim.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3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5 Case IH FARMALL 50C Tractor For Sale, 559 Hours | Dyersville, IA |  49747 | MyLittleSalesma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69464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105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Kate liked the color of the farmer’s tractor.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25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2 Things You Didn't Know About C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295400"/>
            <a:ext cx="5334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105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Samantha learned something new about cows.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52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ow Of Corn Stalks With Ears Near by Timothy Hear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1744" y="5257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Timmy learned how corn was harvested.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48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 you milk a pig? And would you eat their cheese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370263" cy="33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0331" y="524613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Johnny loved to watch the pigs roll around in the mud.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48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 raising backyard chickens safe for your family? - Cape Cod Health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1295400"/>
            <a:ext cx="6099175" cy="33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105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Keely learned that eggs came from chickens.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97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o's Killing The Horses In France? The Unsolved Eni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219200"/>
            <a:ext cx="5150643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221" y="549538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Trevor loved to watch the horses run and play.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oats can distinguish emotions from the calls of other go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11" y="1447800"/>
            <a:ext cx="420537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638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Suzie liked it when the goats would scream.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4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2">
      <a:dk1>
        <a:sysClr val="windowText" lastClr="000000"/>
      </a:dk1>
      <a:lt1>
        <a:sysClr val="window" lastClr="FFFFFF"/>
      </a:lt1>
      <a:dk2>
        <a:srgbClr val="465E9C"/>
      </a:dk2>
      <a:lt2>
        <a:srgbClr val="F4F43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104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Our Trip to the Farm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Trip to the Farm</dc:title>
  <dc:creator>Melissa Guill</dc:creator>
  <cp:lastModifiedBy>Melissa Guill</cp:lastModifiedBy>
  <cp:revision>3</cp:revision>
  <dcterms:created xsi:type="dcterms:W3CDTF">2020-11-17T05:58:51Z</dcterms:created>
  <dcterms:modified xsi:type="dcterms:W3CDTF">2020-11-17T06:24:06Z</dcterms:modified>
</cp:coreProperties>
</file>