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7" r:id="rId11"/>
    <p:sldId id="268" r:id="rId12"/>
    <p:sldId id="269" r:id="rId13"/>
    <p:sldId id="262" r:id="rId14"/>
    <p:sldId id="26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18BB6-226D-4B56-A50E-82BCD41906FC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C11A5B5-010D-4F9E-BE0F-C6A510FEB33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18BB6-226D-4B56-A50E-82BCD41906FC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1A5B5-010D-4F9E-BE0F-C6A510FEB3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18BB6-226D-4B56-A50E-82BCD41906FC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1A5B5-010D-4F9E-BE0F-C6A510FEB3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18BB6-226D-4B56-A50E-82BCD41906FC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1A5B5-010D-4F9E-BE0F-C6A510FEB3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18BB6-226D-4B56-A50E-82BCD41906FC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1A5B5-010D-4F9E-BE0F-C6A510FEB33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18BB6-226D-4B56-A50E-82BCD41906FC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1A5B5-010D-4F9E-BE0F-C6A510FEB3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18BB6-226D-4B56-A50E-82BCD41906FC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1A5B5-010D-4F9E-BE0F-C6A510FEB3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18BB6-226D-4B56-A50E-82BCD41906FC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1A5B5-010D-4F9E-BE0F-C6A510FEB3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18BB6-226D-4B56-A50E-82BCD41906FC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1A5B5-010D-4F9E-BE0F-C6A510FEB3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18BB6-226D-4B56-A50E-82BCD41906FC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1A5B5-010D-4F9E-BE0F-C6A510FEB33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18BB6-226D-4B56-A50E-82BCD41906FC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1A5B5-010D-4F9E-BE0F-C6A510FEB33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9718BB6-226D-4B56-A50E-82BCD41906FC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C11A5B5-010D-4F9E-BE0F-C6A510FEB33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6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3.xml"/><Relationship Id="rId4" Type="http://schemas.openxmlformats.org/officeDocument/2006/relationships/slide" Target="slide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Addition and Subtraction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36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Incorrect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sz="4400" dirty="0"/>
              <a:t>You almost had it!! Try </a:t>
            </a:r>
            <a:r>
              <a:rPr lang="en-US" sz="4400" dirty="0" smtClean="0"/>
              <a:t>Again</a:t>
            </a:r>
          </a:p>
          <a:p>
            <a:pPr marL="114300" indent="0">
              <a:buNone/>
            </a:pPr>
            <a:endParaRPr lang="en-US" sz="4400" dirty="0"/>
          </a:p>
          <a:p>
            <a:pPr marL="114300" indent="0">
              <a:buNone/>
            </a:pPr>
            <a:endParaRPr lang="en-US" sz="4400" dirty="0" smtClean="0"/>
          </a:p>
          <a:p>
            <a:pPr marL="114300" indent="0">
              <a:buNone/>
            </a:pPr>
            <a:endParaRPr lang="en-US" sz="4400" dirty="0"/>
          </a:p>
          <a:p>
            <a:pPr marL="114300" indent="0" algn="r">
              <a:buNone/>
            </a:pPr>
            <a:r>
              <a:rPr lang="en-US" sz="4400" dirty="0" smtClean="0">
                <a:hlinkClick r:id="rId2" action="ppaction://hlinksldjump"/>
              </a:rPr>
              <a:t>Back</a:t>
            </a:r>
            <a:endParaRPr lang="en-US" sz="4400" dirty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94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incorrect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sz="4400" dirty="0"/>
              <a:t>You almost had it!! Try </a:t>
            </a:r>
            <a:r>
              <a:rPr lang="en-US" sz="4400" dirty="0" smtClean="0"/>
              <a:t>Again</a:t>
            </a:r>
          </a:p>
          <a:p>
            <a:pPr marL="114300" indent="0">
              <a:buNone/>
            </a:pPr>
            <a:endParaRPr lang="en-US" sz="4400" dirty="0"/>
          </a:p>
          <a:p>
            <a:pPr marL="114300" indent="0">
              <a:buNone/>
            </a:pPr>
            <a:endParaRPr lang="en-US" sz="4400" dirty="0" smtClean="0"/>
          </a:p>
          <a:p>
            <a:pPr marL="114300" indent="0">
              <a:buNone/>
            </a:pPr>
            <a:endParaRPr lang="en-US" sz="4400" dirty="0"/>
          </a:p>
          <a:p>
            <a:pPr marL="114300" indent="0" algn="r">
              <a:buNone/>
            </a:pPr>
            <a:r>
              <a:rPr lang="en-US" sz="4400" dirty="0" smtClean="0">
                <a:hlinkClick r:id="rId2" action="ppaction://hlinksldjump"/>
              </a:rPr>
              <a:t>Back</a:t>
            </a:r>
            <a:endParaRPr lang="en-US" sz="4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03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incorrect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sz="4400" dirty="0"/>
              <a:t>You almost had it!! Try </a:t>
            </a:r>
            <a:r>
              <a:rPr lang="en-US" sz="4400" dirty="0" smtClean="0"/>
              <a:t>Again</a:t>
            </a:r>
          </a:p>
          <a:p>
            <a:pPr marL="114300" indent="0">
              <a:buNone/>
            </a:pPr>
            <a:endParaRPr lang="en-US" sz="4400" dirty="0"/>
          </a:p>
          <a:p>
            <a:pPr marL="114300" indent="0">
              <a:buNone/>
            </a:pPr>
            <a:endParaRPr lang="en-US" sz="4400" dirty="0" smtClean="0"/>
          </a:p>
          <a:p>
            <a:pPr marL="114300" indent="0">
              <a:buNone/>
            </a:pPr>
            <a:endParaRPr lang="en-US" sz="4400" dirty="0"/>
          </a:p>
          <a:p>
            <a:pPr marL="114300" indent="0" algn="r">
              <a:buNone/>
            </a:pPr>
            <a:r>
              <a:rPr lang="en-US" sz="4400" dirty="0" smtClean="0">
                <a:hlinkClick r:id="rId2" action="ppaction://hlinksldjump"/>
              </a:rPr>
              <a:t>Back</a:t>
            </a:r>
            <a:endParaRPr lang="en-US" sz="4400" dirty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80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Incorrect 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4400" dirty="0" smtClean="0"/>
              <a:t>You almost had it!! Try Again</a:t>
            </a:r>
          </a:p>
          <a:p>
            <a:pPr marL="114300" indent="0">
              <a:buNone/>
            </a:pPr>
            <a:endParaRPr lang="en-US" sz="4400" dirty="0"/>
          </a:p>
          <a:p>
            <a:pPr marL="114300" indent="0">
              <a:buNone/>
            </a:pPr>
            <a:endParaRPr lang="en-US" sz="4400" dirty="0" smtClean="0"/>
          </a:p>
          <a:p>
            <a:pPr marL="114300" indent="0">
              <a:buNone/>
            </a:pPr>
            <a:endParaRPr lang="en-US" sz="4400" dirty="0"/>
          </a:p>
          <a:p>
            <a:pPr marL="114300" indent="0" algn="r">
              <a:buNone/>
            </a:pPr>
            <a:r>
              <a:rPr lang="en-US" sz="4400" dirty="0" smtClean="0">
                <a:hlinkClick r:id="rId2" action="ppaction://hlinksldjump"/>
              </a:rPr>
              <a:t>Back</a:t>
            </a:r>
            <a:endParaRPr lang="en-US" sz="4400" dirty="0" smtClean="0"/>
          </a:p>
        </p:txBody>
      </p:sp>
    </p:spTree>
    <p:extLst>
      <p:ext uri="{BB962C8B-B14F-4D97-AF65-F5344CB8AC3E}">
        <p14:creationId xmlns:p14="http://schemas.microsoft.com/office/powerpoint/2010/main" val="125585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Finish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5400" dirty="0" smtClean="0"/>
              <a:t>You did a fantastic job!!</a:t>
            </a:r>
            <a:endParaRPr lang="en-US" sz="5400" dirty="0"/>
          </a:p>
        </p:txBody>
      </p:sp>
      <p:pic>
        <p:nvPicPr>
          <p:cNvPr id="1026" name="Picture 2" descr="C:\Users\Madison Martin\AppData\Local\Microsoft\Windows\Temporary Internet Files\Content.IE5\KZPSGASR\SMirC-thumbsup.svg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819400"/>
            <a:ext cx="32004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407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 + __ = 20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Albertus MT Lt" pitchFamily="18" charset="0"/>
                <a:hlinkClick r:id="rId2" action="ppaction://hlinksldjump"/>
              </a:rPr>
              <a:t>10</a:t>
            </a:r>
            <a:r>
              <a:rPr lang="en-US" sz="4400" dirty="0" smtClean="0">
                <a:solidFill>
                  <a:srgbClr val="FF0000"/>
                </a:solidFill>
                <a:latin typeface="Albertus MT Lt" pitchFamily="18" charset="0"/>
              </a:rPr>
              <a:t> </a:t>
            </a:r>
            <a:r>
              <a:rPr lang="en-US" sz="4400" dirty="0" smtClean="0">
                <a:solidFill>
                  <a:srgbClr val="FF0000"/>
                </a:solidFill>
                <a:latin typeface="Albertus MT Lt" pitchFamily="18" charset="0"/>
                <a:hlinkClick r:id="rId3" action="ppaction://hlinksldjump"/>
              </a:rPr>
              <a:t>30</a:t>
            </a:r>
            <a:r>
              <a:rPr lang="en-US" sz="4400" dirty="0" smtClean="0">
                <a:solidFill>
                  <a:srgbClr val="FF0000"/>
                </a:solidFill>
                <a:latin typeface="Albertus MT Lt" pitchFamily="18" charset="0"/>
              </a:rPr>
              <a:t> </a:t>
            </a:r>
            <a:r>
              <a:rPr lang="en-US" sz="4400" dirty="0" smtClean="0">
                <a:solidFill>
                  <a:srgbClr val="FF0000"/>
                </a:solidFill>
                <a:latin typeface="Albertus MT Lt" pitchFamily="18" charset="0"/>
                <a:hlinkClick r:id="rId3" action="ppaction://hlinksldjump"/>
              </a:rPr>
              <a:t>20</a:t>
            </a:r>
            <a:endParaRPr lang="en-US" sz="4400" dirty="0">
              <a:solidFill>
                <a:srgbClr val="FF0000"/>
              </a:solidFill>
              <a:latin typeface="Albertus MT L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04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+ 3 = __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hlinkClick r:id="rId2" action="ppaction://hlinksldjump"/>
              </a:rPr>
              <a:t>9</a:t>
            </a:r>
            <a:r>
              <a:rPr lang="en-US" sz="4000" dirty="0" smtClean="0"/>
              <a:t> </a:t>
            </a:r>
            <a:r>
              <a:rPr lang="en-US" sz="4000" dirty="0" smtClean="0">
                <a:hlinkClick r:id="rId3" action="ppaction://hlinksldjump"/>
              </a:rPr>
              <a:t>10</a:t>
            </a:r>
            <a:r>
              <a:rPr lang="en-US" sz="4000" dirty="0" smtClean="0"/>
              <a:t> </a:t>
            </a:r>
            <a:r>
              <a:rPr lang="en-US" sz="4000" dirty="0" smtClean="0">
                <a:hlinkClick r:id="rId4" action="ppaction://hlinksldjump"/>
              </a:rPr>
              <a:t>8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4160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14 - __ = 7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hlinkClick r:id="rId2" action="ppaction://hlinksldjump"/>
              </a:rPr>
              <a:t>5 8</a:t>
            </a:r>
            <a:r>
              <a:rPr lang="en-US" sz="4000" dirty="0" smtClean="0"/>
              <a:t> </a:t>
            </a:r>
            <a:r>
              <a:rPr lang="en-US" sz="4000" dirty="0" smtClean="0">
                <a:hlinkClick r:id="rId3" action="ppaction://hlinksldjump"/>
              </a:rPr>
              <a:t>7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8128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 – 5 = __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hlinkClick r:id="rId2" action="ppaction://hlinksldjump"/>
              </a:rPr>
              <a:t>2</a:t>
            </a:r>
            <a:r>
              <a:rPr lang="en-US" sz="3600" dirty="0" smtClean="0"/>
              <a:t> </a:t>
            </a:r>
            <a:r>
              <a:rPr lang="en-US" sz="3600" dirty="0" smtClean="0">
                <a:hlinkClick r:id="rId2" action="ppaction://hlinksldjump"/>
              </a:rPr>
              <a:t>9</a:t>
            </a:r>
            <a:r>
              <a:rPr lang="en-US" sz="3600" dirty="0" smtClean="0"/>
              <a:t> </a:t>
            </a:r>
            <a:r>
              <a:rPr lang="en-US" sz="3600" dirty="0" smtClean="0">
                <a:hlinkClick r:id="rId3" action="ppaction://hlinksldjump"/>
              </a:rPr>
              <a:t>5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0040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5400" dirty="0" smtClean="0"/>
              <a:t>You are a superstar!!</a:t>
            </a:r>
          </a:p>
          <a:p>
            <a:pPr marL="114300" indent="0">
              <a:buNone/>
            </a:pPr>
            <a:endParaRPr lang="en-US" sz="5400" dirty="0"/>
          </a:p>
          <a:p>
            <a:pPr marL="114300" indent="0">
              <a:buNone/>
            </a:pPr>
            <a:endParaRPr lang="en-US" sz="5400" dirty="0" smtClean="0"/>
          </a:p>
          <a:p>
            <a:pPr marL="114300" indent="0" algn="r">
              <a:buNone/>
            </a:pPr>
            <a:r>
              <a:rPr lang="en-US" sz="5400" dirty="0" smtClean="0">
                <a:hlinkClick r:id="rId2" action="ppaction://hlinksldjump"/>
              </a:rPr>
              <a:t>Next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91749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sz="5400" dirty="0"/>
              <a:t>You are a superstar</a:t>
            </a:r>
            <a:r>
              <a:rPr lang="en-US" sz="5400" dirty="0" smtClean="0"/>
              <a:t>!!</a:t>
            </a:r>
          </a:p>
          <a:p>
            <a:pPr marL="114300" indent="0">
              <a:buNone/>
            </a:pPr>
            <a:endParaRPr lang="en-US" sz="5400" dirty="0"/>
          </a:p>
          <a:p>
            <a:pPr marL="114300" indent="0">
              <a:buNone/>
            </a:pPr>
            <a:endParaRPr lang="en-US" sz="5400" dirty="0" smtClean="0"/>
          </a:p>
          <a:p>
            <a:pPr marL="114300" indent="0" algn="r">
              <a:buNone/>
            </a:pPr>
            <a:r>
              <a:rPr lang="en-US" sz="5400" dirty="0" smtClean="0">
                <a:hlinkClick r:id="rId2" action="ppaction://hlinksldjump"/>
              </a:rPr>
              <a:t>Next</a:t>
            </a:r>
            <a:endParaRPr lang="en-US" sz="5400" dirty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704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sz="5400" dirty="0"/>
              <a:t>You are a superstar</a:t>
            </a:r>
            <a:r>
              <a:rPr lang="en-US" sz="5400" dirty="0" smtClean="0"/>
              <a:t>!!</a:t>
            </a:r>
          </a:p>
          <a:p>
            <a:pPr marL="114300" indent="0">
              <a:buNone/>
            </a:pPr>
            <a:endParaRPr lang="en-US" sz="5400" dirty="0"/>
          </a:p>
          <a:p>
            <a:pPr marL="114300" indent="0">
              <a:buNone/>
            </a:pPr>
            <a:endParaRPr lang="en-US" sz="5400" dirty="0" smtClean="0"/>
          </a:p>
          <a:p>
            <a:pPr marL="114300" indent="0" algn="r">
              <a:buNone/>
            </a:pPr>
            <a:r>
              <a:rPr lang="en-US" sz="5400" dirty="0" smtClean="0">
                <a:hlinkClick r:id="rId2" action="ppaction://hlinksldjump"/>
              </a:rPr>
              <a:t>Next</a:t>
            </a:r>
            <a:endParaRPr lang="en-US" sz="5400" dirty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93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sz="5400" dirty="0"/>
              <a:t>You are a superstar</a:t>
            </a:r>
            <a:r>
              <a:rPr lang="en-US" sz="5400" dirty="0" smtClean="0"/>
              <a:t>!!</a:t>
            </a:r>
          </a:p>
          <a:p>
            <a:pPr marL="114300" indent="0" algn="r">
              <a:buNone/>
            </a:pPr>
            <a:endParaRPr lang="en-US" sz="5400" dirty="0"/>
          </a:p>
          <a:p>
            <a:pPr marL="114300" indent="0" algn="r">
              <a:buNone/>
            </a:pPr>
            <a:endParaRPr lang="en-US" sz="5400" dirty="0" smtClean="0"/>
          </a:p>
          <a:p>
            <a:pPr marL="114300" indent="0" algn="r">
              <a:buNone/>
            </a:pPr>
            <a:r>
              <a:rPr lang="en-US" sz="5400" dirty="0" smtClean="0">
                <a:hlinkClick r:id="rId2" action="ppaction://hlinksldjump"/>
              </a:rPr>
              <a:t>Next</a:t>
            </a:r>
            <a:endParaRPr lang="en-US" sz="5400" dirty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56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42</TotalTime>
  <Words>107</Words>
  <Application>Microsoft Office PowerPoint</Application>
  <PresentationFormat>On-screen Show (4:3)</PresentationFormat>
  <Paragraphs>56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Apothecary</vt:lpstr>
      <vt:lpstr>Math</vt:lpstr>
      <vt:lpstr>10 + __ = 20</vt:lpstr>
      <vt:lpstr>5 + 3 = __</vt:lpstr>
      <vt:lpstr>14 - __ = 7</vt:lpstr>
      <vt:lpstr>10 – 5 = __</vt:lpstr>
      <vt:lpstr>correct</vt:lpstr>
      <vt:lpstr>Correct</vt:lpstr>
      <vt:lpstr>Correct</vt:lpstr>
      <vt:lpstr>Correct</vt:lpstr>
      <vt:lpstr>Incorrect</vt:lpstr>
      <vt:lpstr>incorrect</vt:lpstr>
      <vt:lpstr>incorrect</vt:lpstr>
      <vt:lpstr>Incorrect  </vt:lpstr>
      <vt:lpstr>Finish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</dc:title>
  <dc:creator>Melissa Guill</dc:creator>
  <cp:lastModifiedBy>Melissa Guill</cp:lastModifiedBy>
  <cp:revision>5</cp:revision>
  <dcterms:created xsi:type="dcterms:W3CDTF">2020-11-17T17:31:08Z</dcterms:created>
  <dcterms:modified xsi:type="dcterms:W3CDTF">2020-11-17T18:15:49Z</dcterms:modified>
</cp:coreProperties>
</file>