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718BB6-226D-4B56-A50E-82BCD41906F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11A5B5-010D-4F9E-BE0F-C6A510FEB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4400" dirty="0"/>
              <a:t>You almost had it!! Try </a:t>
            </a:r>
            <a:r>
              <a:rPr lang="en-US" sz="4400" dirty="0" smtClean="0"/>
              <a:t>Again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 algn="r">
              <a:buNone/>
            </a:pPr>
            <a:r>
              <a:rPr lang="en-US" sz="4400" dirty="0" smtClean="0">
                <a:hlinkClick r:id="rId2" action="ppaction://hlinksldjump"/>
              </a:rPr>
              <a:t>Back</a:t>
            </a:r>
            <a:endParaRPr lang="en-US" sz="4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4400" dirty="0"/>
              <a:t>You almost had it!! Try </a:t>
            </a:r>
            <a:r>
              <a:rPr lang="en-US" sz="4400" dirty="0" smtClean="0"/>
              <a:t>Again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 algn="r">
              <a:buNone/>
            </a:pPr>
            <a:r>
              <a:rPr lang="en-US" sz="4400" dirty="0" smtClean="0">
                <a:hlinkClick r:id="rId2" action="ppaction://hlinksldjump"/>
              </a:rPr>
              <a:t>Back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4400" dirty="0"/>
              <a:t>You almost had it!! Try </a:t>
            </a:r>
            <a:r>
              <a:rPr lang="en-US" sz="4400" dirty="0" smtClean="0"/>
              <a:t>Again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 algn="r">
              <a:buNone/>
            </a:pPr>
            <a:r>
              <a:rPr lang="en-US" sz="4400" dirty="0" smtClean="0">
                <a:hlinkClick r:id="rId2" action="ppaction://hlinksldjump"/>
              </a:rPr>
              <a:t>Back</a:t>
            </a:r>
            <a:endParaRPr lang="en-US" sz="4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You almost had it!! Try Again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 algn="r">
              <a:buNone/>
            </a:pPr>
            <a:r>
              <a:rPr lang="en-US" sz="4400" dirty="0" smtClean="0">
                <a:hlinkClick r:id="rId2" action="ppaction://hlinksldjump"/>
              </a:rPr>
              <a:t>Back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2558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5400" dirty="0" smtClean="0"/>
              <a:t>You did a fantastic job!!</a:t>
            </a:r>
            <a:endParaRPr lang="en-US" sz="5400" dirty="0"/>
          </a:p>
        </p:txBody>
      </p:sp>
      <p:pic>
        <p:nvPicPr>
          <p:cNvPr id="1026" name="Picture 2" descr="C:\Users\Madison Martin\AppData\Local\Microsoft\Windows\Temporary Internet Files\Content.IE5\KZPSGASR\SMirC-thumbsup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0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+ __ = 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bertus MT Lt" pitchFamily="18" charset="0"/>
                <a:hlinkClick r:id="rId2" action="ppaction://hlinksldjump"/>
              </a:rPr>
              <a:t>10</a:t>
            </a:r>
            <a:r>
              <a:rPr lang="en-US" sz="4400" dirty="0" smtClean="0">
                <a:solidFill>
                  <a:srgbClr val="FF0000"/>
                </a:solidFill>
                <a:latin typeface="Albertus MT Lt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Albertus MT Lt" pitchFamily="18" charset="0"/>
                <a:hlinkClick r:id="rId3" action="ppaction://hlinksldjump"/>
              </a:rPr>
              <a:t>30</a:t>
            </a:r>
            <a:r>
              <a:rPr lang="en-US" sz="4400" dirty="0" smtClean="0">
                <a:solidFill>
                  <a:srgbClr val="FF0000"/>
                </a:solidFill>
                <a:latin typeface="Albertus MT Lt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Albertus MT Lt" pitchFamily="18" charset="0"/>
                <a:hlinkClick r:id="rId3" action="ppaction://hlinksldjump"/>
              </a:rPr>
              <a:t>20</a:t>
            </a:r>
            <a:endParaRPr lang="en-US" sz="4400" dirty="0">
              <a:solidFill>
                <a:srgbClr val="FF0000"/>
              </a:solidFill>
              <a:latin typeface="Albertus MT L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+ 3 = __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hlinkClick r:id="rId2" action="ppaction://hlinksldjump"/>
              </a:rPr>
              <a:t>9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3" action="ppaction://hlinksldjump"/>
              </a:rPr>
              <a:t>10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4" action="ppaction://hlinksldjump"/>
              </a:rPr>
              <a:t>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16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14 - __ =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hlinkClick r:id="rId2" action="ppaction://hlinksldjump"/>
              </a:rPr>
              <a:t>5 8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3" action="ppaction://hlinksldjump"/>
              </a:rPr>
              <a:t>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12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– 5 = __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hlinkClick r:id="rId2" action="ppaction://hlinksldjump"/>
              </a:rPr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hlinkClick r:id="rId2" action="ppaction://hlinksldjump"/>
              </a:rPr>
              <a:t>9</a:t>
            </a:r>
            <a:r>
              <a:rPr lang="en-US" sz="3600" dirty="0" smtClean="0"/>
              <a:t> </a:t>
            </a:r>
            <a:r>
              <a:rPr lang="en-US" sz="3600" dirty="0" smtClean="0">
                <a:hlinkClick r:id="rId3" action="ppaction://hlinksldjump"/>
              </a:rPr>
              <a:t>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04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5400" dirty="0" smtClean="0"/>
              <a:t>You are a superstar!!</a:t>
            </a:r>
          </a:p>
          <a:p>
            <a:pPr marL="114300" indent="0">
              <a:buNone/>
            </a:pPr>
            <a:endParaRPr lang="en-US" sz="5400" dirty="0"/>
          </a:p>
          <a:p>
            <a:pPr marL="114300" indent="0">
              <a:buNone/>
            </a:pPr>
            <a:endParaRPr lang="en-US" sz="5400" dirty="0" smtClean="0"/>
          </a:p>
          <a:p>
            <a:pPr marL="114300" indent="0" algn="r">
              <a:buNone/>
            </a:pPr>
            <a:r>
              <a:rPr lang="en-US" sz="5400" dirty="0" smtClean="0">
                <a:hlinkClick r:id="rId2" action="ppaction://hlinksldjump"/>
              </a:rPr>
              <a:t>Next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174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5400" dirty="0"/>
              <a:t>You are a superstar</a:t>
            </a:r>
            <a:r>
              <a:rPr lang="en-US" sz="5400" dirty="0" smtClean="0"/>
              <a:t>!!</a:t>
            </a:r>
          </a:p>
          <a:p>
            <a:pPr marL="114300" indent="0">
              <a:buNone/>
            </a:pPr>
            <a:endParaRPr lang="en-US" sz="5400" dirty="0"/>
          </a:p>
          <a:p>
            <a:pPr marL="114300" indent="0">
              <a:buNone/>
            </a:pPr>
            <a:endParaRPr lang="en-US" sz="5400" dirty="0" smtClean="0"/>
          </a:p>
          <a:p>
            <a:pPr marL="114300" indent="0" algn="r">
              <a:buNone/>
            </a:pPr>
            <a:r>
              <a:rPr lang="en-US" sz="5400" dirty="0" smtClean="0">
                <a:hlinkClick r:id="rId2" action="ppaction://hlinksldjump"/>
              </a:rPr>
              <a:t>Next</a:t>
            </a:r>
            <a:endParaRPr lang="en-US" sz="5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5400" dirty="0"/>
              <a:t>You are a superstar</a:t>
            </a:r>
            <a:r>
              <a:rPr lang="en-US" sz="5400" dirty="0" smtClean="0"/>
              <a:t>!!</a:t>
            </a:r>
          </a:p>
          <a:p>
            <a:pPr marL="114300" indent="0">
              <a:buNone/>
            </a:pPr>
            <a:endParaRPr lang="en-US" sz="5400" dirty="0"/>
          </a:p>
          <a:p>
            <a:pPr marL="114300" indent="0">
              <a:buNone/>
            </a:pPr>
            <a:endParaRPr lang="en-US" sz="5400" dirty="0" smtClean="0"/>
          </a:p>
          <a:p>
            <a:pPr marL="114300" indent="0" algn="r">
              <a:buNone/>
            </a:pPr>
            <a:r>
              <a:rPr lang="en-US" sz="5400" dirty="0" smtClean="0">
                <a:hlinkClick r:id="rId2" action="ppaction://hlinksldjump"/>
              </a:rPr>
              <a:t>Next</a:t>
            </a:r>
            <a:endParaRPr lang="en-US" sz="5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5400" dirty="0"/>
              <a:t>You are a superstar</a:t>
            </a:r>
            <a:r>
              <a:rPr lang="en-US" sz="5400" dirty="0" smtClean="0"/>
              <a:t>!!</a:t>
            </a:r>
          </a:p>
          <a:p>
            <a:pPr marL="114300" indent="0" algn="r">
              <a:buNone/>
            </a:pPr>
            <a:endParaRPr lang="en-US" sz="5400" dirty="0"/>
          </a:p>
          <a:p>
            <a:pPr marL="114300" indent="0" algn="r">
              <a:buNone/>
            </a:pPr>
            <a:endParaRPr lang="en-US" sz="5400" dirty="0" smtClean="0"/>
          </a:p>
          <a:p>
            <a:pPr marL="114300" indent="0" algn="r">
              <a:buNone/>
            </a:pPr>
            <a:r>
              <a:rPr lang="en-US" sz="5400" dirty="0" smtClean="0">
                <a:hlinkClick r:id="rId2" action="ppaction://hlinksldjump"/>
              </a:rPr>
              <a:t>Next</a:t>
            </a:r>
            <a:endParaRPr lang="en-US" sz="5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107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Math</vt:lpstr>
      <vt:lpstr>10 + __ = 20</vt:lpstr>
      <vt:lpstr>5 + 3 = __</vt:lpstr>
      <vt:lpstr>14 - __ = 7</vt:lpstr>
      <vt:lpstr>10 – 5 = __</vt:lpstr>
      <vt:lpstr>correct</vt:lpstr>
      <vt:lpstr>Correct</vt:lpstr>
      <vt:lpstr>Correct</vt:lpstr>
      <vt:lpstr>Correct</vt:lpstr>
      <vt:lpstr>Incorrect</vt:lpstr>
      <vt:lpstr>incorrect</vt:lpstr>
      <vt:lpstr>incorrect</vt:lpstr>
      <vt:lpstr>Incorrect  </vt:lpstr>
      <vt:lpstr>Finish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Melissa Guill</dc:creator>
  <cp:lastModifiedBy>Melissa Guill</cp:lastModifiedBy>
  <cp:revision>5</cp:revision>
  <dcterms:created xsi:type="dcterms:W3CDTF">2020-11-17T17:31:08Z</dcterms:created>
  <dcterms:modified xsi:type="dcterms:W3CDTF">2020-11-17T18:15:49Z</dcterms:modified>
</cp:coreProperties>
</file>