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70" r:id="rId11"/>
    <p:sldId id="269" r:id="rId12"/>
    <p:sldId id="265" r:id="rId13"/>
    <p:sldId id="272" r:id="rId14"/>
    <p:sldId id="271" r:id="rId15"/>
    <p:sldId id="266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D883FF"/>
    <a:srgbClr val="FFFD78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729"/>
  </p:normalViewPr>
  <p:slideViewPr>
    <p:cSldViewPr snapToGrid="0" snapToObjects="1">
      <p:cViewPr varScale="1">
        <p:scale>
          <a:sx n="112" d="100"/>
          <a:sy n="112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117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2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8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1566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4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1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3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5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310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823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721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C6CA-9909-484D-9907-9A574B80C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What’s Your Measure?</a:t>
            </a:r>
          </a:p>
        </p:txBody>
      </p:sp>
    </p:spTree>
    <p:extLst>
      <p:ext uri="{BB962C8B-B14F-4D97-AF65-F5344CB8AC3E}">
        <p14:creationId xmlns:p14="http://schemas.microsoft.com/office/powerpoint/2010/main" val="43807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DC8D40-DBB1-A844-A6D2-FB87B5E9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CORRECT!!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5A0CB-6532-9842-8F11-0C1893409F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274" y="334851"/>
            <a:ext cx="3288360" cy="3141879"/>
          </a:xfrm>
          <a:prstGeom prst="rect">
            <a:avLst/>
          </a:prstGeom>
        </p:spPr>
      </p:pic>
      <p:sp>
        <p:nvSpPr>
          <p:cNvPr id="7" name="Left Arrow 6">
            <a:hlinkClick r:id="rId4" action="ppaction://hlinksldjump"/>
            <a:extLst>
              <a:ext uri="{FF2B5EF4-FFF2-40B4-BE49-F238E27FC236}">
                <a16:creationId xmlns:a16="http://schemas.microsoft.com/office/drawing/2014/main" id="{148E191B-CA0E-4746-9D2B-3188A03BD343}"/>
              </a:ext>
            </a:extLst>
          </p:cNvPr>
          <p:cNvSpPr/>
          <p:nvPr/>
        </p:nvSpPr>
        <p:spPr>
          <a:xfrm>
            <a:off x="584721" y="4829577"/>
            <a:ext cx="3600913" cy="1622738"/>
          </a:xfrm>
          <a:prstGeom prst="leftArrow">
            <a:avLst/>
          </a:prstGeom>
          <a:solidFill>
            <a:srgbClr val="FF8AD8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CCFD7-8BD2-3A4F-90EC-D1359AF2D4BC}"/>
              </a:ext>
            </a:extLst>
          </p:cNvPr>
          <p:cNvSpPr txBox="1"/>
          <p:nvPr/>
        </p:nvSpPr>
        <p:spPr>
          <a:xfrm>
            <a:off x="1068946" y="5422006"/>
            <a:ext cx="291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erican Typewriter" panose="02090604020004020304" pitchFamily="18" charset="77"/>
              </a:rPr>
              <a:t>Next question!</a:t>
            </a:r>
          </a:p>
        </p:txBody>
      </p:sp>
    </p:spTree>
    <p:extLst>
      <p:ext uri="{BB962C8B-B14F-4D97-AF65-F5344CB8AC3E}">
        <p14:creationId xmlns:p14="http://schemas.microsoft.com/office/powerpoint/2010/main" val="24782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28D21-1342-CE44-A6B8-5D63610E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Oops Lets try That again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A2B45-FC3C-EE48-B130-8011A0A80F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772" y="-128788"/>
            <a:ext cx="3245476" cy="3245476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  <a:extLst>
              <a:ext uri="{FF2B5EF4-FFF2-40B4-BE49-F238E27FC236}">
                <a16:creationId xmlns:a16="http://schemas.microsoft.com/office/drawing/2014/main" id="{8F1FF19A-E890-8942-A8CC-B78AE5039A6A}"/>
              </a:ext>
            </a:extLst>
          </p:cNvPr>
          <p:cNvSpPr/>
          <p:nvPr/>
        </p:nvSpPr>
        <p:spPr>
          <a:xfrm>
            <a:off x="631065" y="5061397"/>
            <a:ext cx="3721994" cy="1481071"/>
          </a:xfrm>
          <a:prstGeom prst="rightArrow">
            <a:avLst/>
          </a:prstGeom>
          <a:solidFill>
            <a:srgbClr val="FF8AD8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58A7D-FFCA-C14E-A082-398AB6CA8BA1}"/>
              </a:ext>
            </a:extLst>
          </p:cNvPr>
          <p:cNvSpPr txBox="1"/>
          <p:nvPr/>
        </p:nvSpPr>
        <p:spPr>
          <a:xfrm>
            <a:off x="953037" y="5615189"/>
            <a:ext cx="273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erican Typewriter" panose="02090604020004020304" pitchFamily="18" charset="77"/>
              </a:rPr>
              <a:t>Lets go back!</a:t>
            </a:r>
          </a:p>
        </p:txBody>
      </p:sp>
    </p:spTree>
    <p:extLst>
      <p:ext uri="{BB962C8B-B14F-4D97-AF65-F5344CB8AC3E}">
        <p14:creationId xmlns:p14="http://schemas.microsoft.com/office/powerpoint/2010/main" val="279091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BEC7-1588-984E-A6C4-79C676D3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Question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7573-B9B6-2046-95A4-547F617D8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651160"/>
            <a:ext cx="9601200" cy="405685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merican Typewriter" panose="02090604020004020304" pitchFamily="18" charset="77"/>
              </a:rPr>
              <a:t>Which item do you think weighs less?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83D18B37-0D07-084A-9F29-ECE4466A9DB5}"/>
              </a:ext>
            </a:extLst>
          </p:cNvPr>
          <p:cNvSpPr txBox="1"/>
          <p:nvPr/>
        </p:nvSpPr>
        <p:spPr>
          <a:xfrm>
            <a:off x="1596981" y="2550017"/>
            <a:ext cx="105606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A. Rock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89530CAA-A560-B045-8320-59FCBB40C7D9}"/>
              </a:ext>
            </a:extLst>
          </p:cNvPr>
          <p:cNvSpPr txBox="1"/>
          <p:nvPr/>
        </p:nvSpPr>
        <p:spPr>
          <a:xfrm>
            <a:off x="3232599" y="2562896"/>
            <a:ext cx="172576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B. Cotton ball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9F035A9-780D-844A-9F17-32557A4F70BE}"/>
              </a:ext>
            </a:extLst>
          </p:cNvPr>
          <p:cNvSpPr txBox="1"/>
          <p:nvPr/>
        </p:nvSpPr>
        <p:spPr>
          <a:xfrm>
            <a:off x="5537918" y="2562896"/>
            <a:ext cx="184167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C. Bowling ball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B99E7FB-D9F4-194E-9945-8F17597A6155}"/>
              </a:ext>
            </a:extLst>
          </p:cNvPr>
          <p:cNvSpPr txBox="1"/>
          <p:nvPr/>
        </p:nvSpPr>
        <p:spPr>
          <a:xfrm>
            <a:off x="7959146" y="2550017"/>
            <a:ext cx="16227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D. Cell phone</a:t>
            </a:r>
          </a:p>
        </p:txBody>
      </p:sp>
    </p:spTree>
    <p:extLst>
      <p:ext uri="{BB962C8B-B14F-4D97-AF65-F5344CB8AC3E}">
        <p14:creationId xmlns:p14="http://schemas.microsoft.com/office/powerpoint/2010/main" val="16571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28D21-1342-CE44-A6B8-5D63610E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Oops Lets try That again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A2B45-FC3C-EE48-B130-8011A0A80F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772" y="-128788"/>
            <a:ext cx="3245476" cy="3245476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  <a:extLst>
              <a:ext uri="{FF2B5EF4-FFF2-40B4-BE49-F238E27FC236}">
                <a16:creationId xmlns:a16="http://schemas.microsoft.com/office/drawing/2014/main" id="{8F1FF19A-E890-8942-A8CC-B78AE5039A6A}"/>
              </a:ext>
            </a:extLst>
          </p:cNvPr>
          <p:cNvSpPr/>
          <p:nvPr/>
        </p:nvSpPr>
        <p:spPr>
          <a:xfrm>
            <a:off x="631065" y="5061397"/>
            <a:ext cx="3721994" cy="1481071"/>
          </a:xfrm>
          <a:prstGeom prst="rightArrow">
            <a:avLst/>
          </a:prstGeom>
          <a:solidFill>
            <a:srgbClr val="FF8AD8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58A7D-FFCA-C14E-A082-398AB6CA8BA1}"/>
              </a:ext>
            </a:extLst>
          </p:cNvPr>
          <p:cNvSpPr txBox="1"/>
          <p:nvPr/>
        </p:nvSpPr>
        <p:spPr>
          <a:xfrm>
            <a:off x="953037" y="5615189"/>
            <a:ext cx="273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erican Typewriter" panose="02090604020004020304" pitchFamily="18" charset="77"/>
              </a:rPr>
              <a:t>Lets go back!</a:t>
            </a:r>
          </a:p>
        </p:txBody>
      </p:sp>
    </p:spTree>
    <p:extLst>
      <p:ext uri="{BB962C8B-B14F-4D97-AF65-F5344CB8AC3E}">
        <p14:creationId xmlns:p14="http://schemas.microsoft.com/office/powerpoint/2010/main" val="36138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DC8D40-DBB1-A844-A6D2-FB87B5E9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CORRECT!!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5A0CB-6532-9842-8F11-0C1893409F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274" y="334851"/>
            <a:ext cx="3288360" cy="3141879"/>
          </a:xfrm>
          <a:prstGeom prst="rect">
            <a:avLst/>
          </a:prstGeom>
        </p:spPr>
      </p:pic>
      <p:sp>
        <p:nvSpPr>
          <p:cNvPr id="7" name="Left Arrow 6">
            <a:hlinkClick r:id="rId4" action="ppaction://hlinksldjump"/>
            <a:extLst>
              <a:ext uri="{FF2B5EF4-FFF2-40B4-BE49-F238E27FC236}">
                <a16:creationId xmlns:a16="http://schemas.microsoft.com/office/drawing/2014/main" id="{148E191B-CA0E-4746-9D2B-3188A03BD343}"/>
              </a:ext>
            </a:extLst>
          </p:cNvPr>
          <p:cNvSpPr/>
          <p:nvPr/>
        </p:nvSpPr>
        <p:spPr>
          <a:xfrm>
            <a:off x="584721" y="4829577"/>
            <a:ext cx="3600913" cy="1622738"/>
          </a:xfrm>
          <a:prstGeom prst="leftArrow">
            <a:avLst/>
          </a:prstGeom>
          <a:solidFill>
            <a:srgbClr val="FF8AD8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CCFD7-8BD2-3A4F-90EC-D1359AF2D4BC}"/>
              </a:ext>
            </a:extLst>
          </p:cNvPr>
          <p:cNvSpPr txBox="1"/>
          <p:nvPr/>
        </p:nvSpPr>
        <p:spPr>
          <a:xfrm>
            <a:off x="1068946" y="5422006"/>
            <a:ext cx="291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erican Typewriter" panose="02090604020004020304" pitchFamily="18" charset="77"/>
              </a:rPr>
              <a:t>Next question!</a:t>
            </a:r>
          </a:p>
        </p:txBody>
      </p:sp>
    </p:spTree>
    <p:extLst>
      <p:ext uri="{BB962C8B-B14F-4D97-AF65-F5344CB8AC3E}">
        <p14:creationId xmlns:p14="http://schemas.microsoft.com/office/powerpoint/2010/main" val="11554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BEC7-1588-984E-A6C4-79C676D3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Question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7573-B9B6-2046-95A4-547F617D8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651160"/>
            <a:ext cx="9601200" cy="405685"/>
          </a:xfrm>
          <a:solidFill>
            <a:srgbClr val="D883FF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merican Typewriter" panose="02090604020004020304" pitchFamily="18" charset="77"/>
              </a:rPr>
              <a:t>What does a ruler measure?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83D18B37-0D07-084A-9F29-ECE4466A9DB5}"/>
              </a:ext>
            </a:extLst>
          </p:cNvPr>
          <p:cNvSpPr txBox="1"/>
          <p:nvPr/>
        </p:nvSpPr>
        <p:spPr>
          <a:xfrm>
            <a:off x="1596981" y="2550017"/>
            <a:ext cx="888642" cy="369332"/>
          </a:xfrm>
          <a:prstGeom prst="rect">
            <a:avLst/>
          </a:prstGeom>
          <a:solidFill>
            <a:srgbClr val="D883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A. Gas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89530CAA-A560-B045-8320-59FCBB40C7D9}"/>
              </a:ext>
            </a:extLst>
          </p:cNvPr>
          <p:cNvSpPr txBox="1"/>
          <p:nvPr/>
        </p:nvSpPr>
        <p:spPr>
          <a:xfrm>
            <a:off x="3000780" y="2562896"/>
            <a:ext cx="2434105" cy="369332"/>
          </a:xfrm>
          <a:prstGeom prst="rect">
            <a:avLst/>
          </a:prstGeom>
          <a:solidFill>
            <a:srgbClr val="D883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B. Amounts of water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9F035A9-780D-844A-9F17-32557A4F70BE}"/>
              </a:ext>
            </a:extLst>
          </p:cNvPr>
          <p:cNvSpPr txBox="1"/>
          <p:nvPr/>
        </p:nvSpPr>
        <p:spPr>
          <a:xfrm>
            <a:off x="5950042" y="2562896"/>
            <a:ext cx="1249250" cy="369332"/>
          </a:xfrm>
          <a:prstGeom prst="rect">
            <a:avLst/>
          </a:prstGeom>
          <a:solidFill>
            <a:srgbClr val="D883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C. Weight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BB99E7FB-D9F4-194E-9945-8F17597A6155}"/>
              </a:ext>
            </a:extLst>
          </p:cNvPr>
          <p:cNvSpPr txBox="1"/>
          <p:nvPr/>
        </p:nvSpPr>
        <p:spPr>
          <a:xfrm>
            <a:off x="7714449" y="2562896"/>
            <a:ext cx="1275006" cy="369332"/>
          </a:xfrm>
          <a:prstGeom prst="rect">
            <a:avLst/>
          </a:prstGeom>
          <a:solidFill>
            <a:srgbClr val="D883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D. Length</a:t>
            </a:r>
          </a:p>
        </p:txBody>
      </p:sp>
    </p:spTree>
    <p:extLst>
      <p:ext uri="{BB962C8B-B14F-4D97-AF65-F5344CB8AC3E}">
        <p14:creationId xmlns:p14="http://schemas.microsoft.com/office/powerpoint/2010/main" val="34278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DC8D40-DBB1-A844-A6D2-FB87B5E9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CORRECT!!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5A0CB-6532-9842-8F11-0C1893409F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274" y="334851"/>
            <a:ext cx="3288360" cy="31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7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28D21-1342-CE44-A6B8-5D63610E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Oops Lets try That again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A2B45-FC3C-EE48-B130-8011A0A80F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772" y="-128788"/>
            <a:ext cx="3245476" cy="3245476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  <a:extLst>
              <a:ext uri="{FF2B5EF4-FFF2-40B4-BE49-F238E27FC236}">
                <a16:creationId xmlns:a16="http://schemas.microsoft.com/office/drawing/2014/main" id="{8F1FF19A-E890-8942-A8CC-B78AE5039A6A}"/>
              </a:ext>
            </a:extLst>
          </p:cNvPr>
          <p:cNvSpPr/>
          <p:nvPr/>
        </p:nvSpPr>
        <p:spPr>
          <a:xfrm>
            <a:off x="631065" y="5061397"/>
            <a:ext cx="3721994" cy="1481071"/>
          </a:xfrm>
          <a:prstGeom prst="rightArrow">
            <a:avLst/>
          </a:prstGeom>
          <a:solidFill>
            <a:srgbClr val="FF8AD8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58A7D-FFCA-C14E-A082-398AB6CA8BA1}"/>
              </a:ext>
            </a:extLst>
          </p:cNvPr>
          <p:cNvSpPr txBox="1"/>
          <p:nvPr/>
        </p:nvSpPr>
        <p:spPr>
          <a:xfrm>
            <a:off x="953037" y="5615189"/>
            <a:ext cx="273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erican Typewriter" panose="02090604020004020304" pitchFamily="18" charset="77"/>
              </a:rPr>
              <a:t>Lets go back!</a:t>
            </a:r>
          </a:p>
        </p:txBody>
      </p:sp>
    </p:spTree>
    <p:extLst>
      <p:ext uri="{BB962C8B-B14F-4D97-AF65-F5344CB8AC3E}">
        <p14:creationId xmlns:p14="http://schemas.microsoft.com/office/powerpoint/2010/main" val="22892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EDC75-E0C5-9041-9A59-24F81136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What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A7E11-2D7C-6441-9F33-1C9A95C74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Get into teams of 4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Get a notebook piece of paper 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Work together to discuss and write down the answers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After each question the correct team will get a point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The team with the most points wins 5 bonus points for the quiz on Friday! </a:t>
            </a:r>
          </a:p>
        </p:txBody>
      </p:sp>
    </p:spTree>
    <p:extLst>
      <p:ext uri="{BB962C8B-B14F-4D97-AF65-F5344CB8AC3E}">
        <p14:creationId xmlns:p14="http://schemas.microsoft.com/office/powerpoint/2010/main" val="33170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40A69-EE32-EB4A-B02B-F7D113C2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Question #1</a:t>
            </a:r>
            <a:br>
              <a:rPr lang="en-US" dirty="0">
                <a:latin typeface="American Typewriter" panose="02090604020004020304" pitchFamily="18" charset="77"/>
              </a:rPr>
            </a:b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856DF3-05E1-E747-AA4C-D713F5CA5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393582"/>
            <a:ext cx="9601200" cy="856445"/>
          </a:xfrm>
          <a:solidFill>
            <a:srgbClr val="FF8AD8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>
                <a:latin typeface="American Typewriter" panose="02090604020004020304" pitchFamily="18" charset="77"/>
              </a:rPr>
              <a:t>If you add 10 pounds of rocks to 10 pounds of water. How much will the total be?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8F1A1700-5DE7-BD4C-BAED-65EA54E4296D}"/>
              </a:ext>
            </a:extLst>
          </p:cNvPr>
          <p:cNvSpPr txBox="1"/>
          <p:nvPr/>
        </p:nvSpPr>
        <p:spPr>
          <a:xfrm>
            <a:off x="1960810" y="2536202"/>
            <a:ext cx="1738647" cy="369332"/>
          </a:xfrm>
          <a:prstGeom prst="rect">
            <a:avLst/>
          </a:prstGeom>
          <a:solidFill>
            <a:srgbClr val="FF8AD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A. 10 Pounds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0739D4F8-7D00-604D-B49D-CA829E443897}"/>
              </a:ext>
            </a:extLst>
          </p:cNvPr>
          <p:cNvSpPr txBox="1"/>
          <p:nvPr/>
        </p:nvSpPr>
        <p:spPr>
          <a:xfrm>
            <a:off x="4446431" y="2541836"/>
            <a:ext cx="1725769" cy="369332"/>
          </a:xfrm>
          <a:prstGeom prst="rect">
            <a:avLst/>
          </a:prstGeom>
          <a:solidFill>
            <a:srgbClr val="FF8AD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B. 30 Pounds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3D255922-6BBE-0E43-964D-2C9676E6CE95}"/>
              </a:ext>
            </a:extLst>
          </p:cNvPr>
          <p:cNvSpPr txBox="1"/>
          <p:nvPr/>
        </p:nvSpPr>
        <p:spPr>
          <a:xfrm>
            <a:off x="6919174" y="2536202"/>
            <a:ext cx="1764405" cy="369332"/>
          </a:xfrm>
          <a:prstGeom prst="rect">
            <a:avLst/>
          </a:prstGeom>
          <a:solidFill>
            <a:srgbClr val="FF8AD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C. 100 Pounds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91731A55-1397-144C-B135-9F47DEF3D890}"/>
              </a:ext>
            </a:extLst>
          </p:cNvPr>
          <p:cNvSpPr txBox="1"/>
          <p:nvPr/>
        </p:nvSpPr>
        <p:spPr>
          <a:xfrm>
            <a:off x="9430553" y="2536202"/>
            <a:ext cx="1687131" cy="369332"/>
          </a:xfrm>
          <a:prstGeom prst="rect">
            <a:avLst/>
          </a:prstGeom>
          <a:solidFill>
            <a:srgbClr val="FF8AD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D. 20 Pounds</a:t>
            </a:r>
          </a:p>
        </p:txBody>
      </p:sp>
    </p:spTree>
    <p:extLst>
      <p:ext uri="{BB962C8B-B14F-4D97-AF65-F5344CB8AC3E}">
        <p14:creationId xmlns:p14="http://schemas.microsoft.com/office/powerpoint/2010/main" val="132657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DC8D40-DBB1-A844-A6D2-FB87B5E9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CORRECT!!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5A0CB-6532-9842-8F11-0C1893409F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274" y="334851"/>
            <a:ext cx="3288360" cy="3141879"/>
          </a:xfrm>
          <a:prstGeom prst="rect">
            <a:avLst/>
          </a:prstGeom>
        </p:spPr>
      </p:pic>
      <p:sp>
        <p:nvSpPr>
          <p:cNvPr id="7" name="Left Arrow 6">
            <a:hlinkClick r:id="rId4" action="ppaction://hlinksldjump"/>
            <a:extLst>
              <a:ext uri="{FF2B5EF4-FFF2-40B4-BE49-F238E27FC236}">
                <a16:creationId xmlns:a16="http://schemas.microsoft.com/office/drawing/2014/main" id="{148E191B-CA0E-4746-9D2B-3188A03BD343}"/>
              </a:ext>
            </a:extLst>
          </p:cNvPr>
          <p:cNvSpPr/>
          <p:nvPr/>
        </p:nvSpPr>
        <p:spPr>
          <a:xfrm>
            <a:off x="584721" y="4829577"/>
            <a:ext cx="3600913" cy="1622738"/>
          </a:xfrm>
          <a:prstGeom prst="leftArrow">
            <a:avLst/>
          </a:prstGeom>
          <a:solidFill>
            <a:srgbClr val="FF8AD8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CCFD7-8BD2-3A4F-90EC-D1359AF2D4BC}"/>
              </a:ext>
            </a:extLst>
          </p:cNvPr>
          <p:cNvSpPr txBox="1"/>
          <p:nvPr/>
        </p:nvSpPr>
        <p:spPr>
          <a:xfrm>
            <a:off x="1068946" y="5422006"/>
            <a:ext cx="291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erican Typewriter" panose="02090604020004020304" pitchFamily="18" charset="77"/>
              </a:rPr>
              <a:t>Next question!</a:t>
            </a:r>
          </a:p>
        </p:txBody>
      </p:sp>
    </p:spTree>
    <p:extLst>
      <p:ext uri="{BB962C8B-B14F-4D97-AF65-F5344CB8AC3E}">
        <p14:creationId xmlns:p14="http://schemas.microsoft.com/office/powerpoint/2010/main" val="40901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28D21-1342-CE44-A6B8-5D63610E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Oops Lets try That again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A2B45-FC3C-EE48-B130-8011A0A80F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772" y="-128788"/>
            <a:ext cx="3245476" cy="3245476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  <a:extLst>
              <a:ext uri="{FF2B5EF4-FFF2-40B4-BE49-F238E27FC236}">
                <a16:creationId xmlns:a16="http://schemas.microsoft.com/office/drawing/2014/main" id="{8F1FF19A-E890-8942-A8CC-B78AE5039A6A}"/>
              </a:ext>
            </a:extLst>
          </p:cNvPr>
          <p:cNvSpPr/>
          <p:nvPr/>
        </p:nvSpPr>
        <p:spPr>
          <a:xfrm>
            <a:off x="631065" y="5061397"/>
            <a:ext cx="3721994" cy="1481071"/>
          </a:xfrm>
          <a:prstGeom prst="rightArrow">
            <a:avLst/>
          </a:prstGeom>
          <a:solidFill>
            <a:srgbClr val="FF8AD8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58A7D-FFCA-C14E-A082-398AB6CA8BA1}"/>
              </a:ext>
            </a:extLst>
          </p:cNvPr>
          <p:cNvSpPr txBox="1"/>
          <p:nvPr/>
        </p:nvSpPr>
        <p:spPr>
          <a:xfrm>
            <a:off x="953037" y="5615189"/>
            <a:ext cx="273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erican Typewriter" panose="02090604020004020304" pitchFamily="18" charset="77"/>
              </a:rPr>
              <a:t>Lets go back!</a:t>
            </a:r>
          </a:p>
        </p:txBody>
      </p:sp>
    </p:spTree>
    <p:extLst>
      <p:ext uri="{BB962C8B-B14F-4D97-AF65-F5344CB8AC3E}">
        <p14:creationId xmlns:p14="http://schemas.microsoft.com/office/powerpoint/2010/main" val="37828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2941-1FFA-4744-96C1-9C8BA2B4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683EA-DFC5-1846-8D02-53ACCE77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752" y="3548129"/>
            <a:ext cx="9601200" cy="534473"/>
          </a:xfrm>
          <a:solidFill>
            <a:srgbClr val="76D6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American Typewriter" panose="02090604020004020304" pitchFamily="18" charset="77"/>
              </a:rPr>
              <a:t>Who has the biggest foot?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54B57DEE-A9AE-5E4F-A2E6-5C8809AA322F}"/>
              </a:ext>
            </a:extLst>
          </p:cNvPr>
          <p:cNvSpPr txBox="1"/>
          <p:nvPr/>
        </p:nvSpPr>
        <p:spPr>
          <a:xfrm>
            <a:off x="1983346" y="2490582"/>
            <a:ext cx="1545465" cy="369332"/>
          </a:xfrm>
          <a:prstGeom prst="rect">
            <a:avLst/>
          </a:prstGeom>
          <a:solidFill>
            <a:srgbClr val="76D6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A. A turtle 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E09DD703-6BF1-5D46-A0CB-B8E7C60596A4}"/>
              </a:ext>
            </a:extLst>
          </p:cNvPr>
          <p:cNvSpPr txBox="1"/>
          <p:nvPr/>
        </p:nvSpPr>
        <p:spPr>
          <a:xfrm>
            <a:off x="4134118" y="2490582"/>
            <a:ext cx="1184857" cy="369332"/>
          </a:xfrm>
          <a:prstGeom prst="rect">
            <a:avLst/>
          </a:prstGeom>
          <a:solidFill>
            <a:srgbClr val="76D6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B. A dog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DA6ADBC-8C6D-4749-9D9B-0CABDC8051BC}"/>
              </a:ext>
            </a:extLst>
          </p:cNvPr>
          <p:cNvSpPr txBox="1"/>
          <p:nvPr/>
        </p:nvSpPr>
        <p:spPr>
          <a:xfrm>
            <a:off x="5924282" y="2495541"/>
            <a:ext cx="1880315" cy="369332"/>
          </a:xfrm>
          <a:prstGeom prst="rect">
            <a:avLst/>
          </a:prstGeom>
          <a:solidFill>
            <a:srgbClr val="76D6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C. An elephant 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199A4962-786C-B441-9D14-9CC1BD59EEE0}"/>
              </a:ext>
            </a:extLst>
          </p:cNvPr>
          <p:cNvSpPr txBox="1"/>
          <p:nvPr/>
        </p:nvSpPr>
        <p:spPr>
          <a:xfrm>
            <a:off x="8409904" y="2503462"/>
            <a:ext cx="1133341" cy="369332"/>
          </a:xfrm>
          <a:prstGeom prst="rect">
            <a:avLst/>
          </a:prstGeom>
          <a:solidFill>
            <a:srgbClr val="76D6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D. A cat</a:t>
            </a:r>
          </a:p>
        </p:txBody>
      </p:sp>
    </p:spTree>
    <p:extLst>
      <p:ext uri="{BB962C8B-B14F-4D97-AF65-F5344CB8AC3E}">
        <p14:creationId xmlns:p14="http://schemas.microsoft.com/office/powerpoint/2010/main" val="10730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DC8D40-DBB1-A844-A6D2-FB87B5E9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CORRECT!!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5A0CB-6532-9842-8F11-0C1893409F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274" y="334851"/>
            <a:ext cx="3288360" cy="3141879"/>
          </a:xfrm>
          <a:prstGeom prst="rect">
            <a:avLst/>
          </a:prstGeom>
        </p:spPr>
      </p:pic>
      <p:sp>
        <p:nvSpPr>
          <p:cNvPr id="7" name="Left Arrow 6">
            <a:hlinkClick r:id="rId4" action="ppaction://hlinksldjump"/>
            <a:extLst>
              <a:ext uri="{FF2B5EF4-FFF2-40B4-BE49-F238E27FC236}">
                <a16:creationId xmlns:a16="http://schemas.microsoft.com/office/drawing/2014/main" id="{148E191B-CA0E-4746-9D2B-3188A03BD343}"/>
              </a:ext>
            </a:extLst>
          </p:cNvPr>
          <p:cNvSpPr/>
          <p:nvPr/>
        </p:nvSpPr>
        <p:spPr>
          <a:xfrm>
            <a:off x="584721" y="4829577"/>
            <a:ext cx="3600913" cy="1622738"/>
          </a:xfrm>
          <a:prstGeom prst="leftArrow">
            <a:avLst/>
          </a:prstGeom>
          <a:solidFill>
            <a:srgbClr val="FF8AD8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CCFD7-8BD2-3A4F-90EC-D1359AF2D4BC}"/>
              </a:ext>
            </a:extLst>
          </p:cNvPr>
          <p:cNvSpPr txBox="1"/>
          <p:nvPr/>
        </p:nvSpPr>
        <p:spPr>
          <a:xfrm>
            <a:off x="1068946" y="5422006"/>
            <a:ext cx="291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erican Typewriter" panose="02090604020004020304" pitchFamily="18" charset="77"/>
              </a:rPr>
              <a:t>Next question!</a:t>
            </a:r>
          </a:p>
        </p:txBody>
      </p:sp>
    </p:spTree>
    <p:extLst>
      <p:ext uri="{BB962C8B-B14F-4D97-AF65-F5344CB8AC3E}">
        <p14:creationId xmlns:p14="http://schemas.microsoft.com/office/powerpoint/2010/main" val="66034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28D21-1342-CE44-A6B8-5D63610E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Oops Lets try That again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A2B45-FC3C-EE48-B130-8011A0A80F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772" y="-128788"/>
            <a:ext cx="3245476" cy="3245476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  <a:extLst>
              <a:ext uri="{FF2B5EF4-FFF2-40B4-BE49-F238E27FC236}">
                <a16:creationId xmlns:a16="http://schemas.microsoft.com/office/drawing/2014/main" id="{8F1FF19A-E890-8942-A8CC-B78AE5039A6A}"/>
              </a:ext>
            </a:extLst>
          </p:cNvPr>
          <p:cNvSpPr/>
          <p:nvPr/>
        </p:nvSpPr>
        <p:spPr>
          <a:xfrm>
            <a:off x="631065" y="5061397"/>
            <a:ext cx="3721994" cy="1481071"/>
          </a:xfrm>
          <a:prstGeom prst="rightArrow">
            <a:avLst/>
          </a:prstGeom>
          <a:solidFill>
            <a:srgbClr val="FF8AD8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58A7D-FFCA-C14E-A082-398AB6CA8BA1}"/>
              </a:ext>
            </a:extLst>
          </p:cNvPr>
          <p:cNvSpPr txBox="1"/>
          <p:nvPr/>
        </p:nvSpPr>
        <p:spPr>
          <a:xfrm>
            <a:off x="953037" y="5615189"/>
            <a:ext cx="273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erican Typewriter" panose="02090604020004020304" pitchFamily="18" charset="77"/>
              </a:rPr>
              <a:t>Lets go back!</a:t>
            </a:r>
          </a:p>
        </p:txBody>
      </p:sp>
    </p:spTree>
    <p:extLst>
      <p:ext uri="{BB962C8B-B14F-4D97-AF65-F5344CB8AC3E}">
        <p14:creationId xmlns:p14="http://schemas.microsoft.com/office/powerpoint/2010/main" val="319325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BEC7-1588-984E-A6C4-79C676D3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Question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7573-B9B6-2046-95A4-547F617D8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651160"/>
            <a:ext cx="9601200" cy="405685"/>
          </a:xfrm>
          <a:solidFill>
            <a:srgbClr val="FFFD78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merican Typewriter" panose="02090604020004020304" pitchFamily="18" charset="77"/>
              </a:rPr>
              <a:t>What is the unit of measurement that we use to measure our weight?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83D18B37-0D07-084A-9F29-ECE4466A9DB5}"/>
              </a:ext>
            </a:extLst>
          </p:cNvPr>
          <p:cNvSpPr txBox="1"/>
          <p:nvPr/>
        </p:nvSpPr>
        <p:spPr>
          <a:xfrm>
            <a:off x="1596980" y="2550017"/>
            <a:ext cx="1365161" cy="369332"/>
          </a:xfrm>
          <a:prstGeom prst="rect">
            <a:avLst/>
          </a:prstGeom>
          <a:solidFill>
            <a:srgbClr val="FFFD7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A. Pounds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89530CAA-A560-B045-8320-59FCBB40C7D9}"/>
              </a:ext>
            </a:extLst>
          </p:cNvPr>
          <p:cNvSpPr txBox="1"/>
          <p:nvPr/>
        </p:nvSpPr>
        <p:spPr>
          <a:xfrm>
            <a:off x="3503054" y="2550017"/>
            <a:ext cx="1313645" cy="369332"/>
          </a:xfrm>
          <a:prstGeom prst="rect">
            <a:avLst/>
          </a:prstGeom>
          <a:solidFill>
            <a:srgbClr val="FFFD7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B. Inches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9F035A9-780D-844A-9F17-32557A4F70BE}"/>
              </a:ext>
            </a:extLst>
          </p:cNvPr>
          <p:cNvSpPr txBox="1"/>
          <p:nvPr/>
        </p:nvSpPr>
        <p:spPr>
          <a:xfrm>
            <a:off x="5357612" y="2562896"/>
            <a:ext cx="1159099" cy="369332"/>
          </a:xfrm>
          <a:prstGeom prst="rect">
            <a:avLst/>
          </a:prstGeom>
          <a:solidFill>
            <a:srgbClr val="FFFD7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C. Liters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BB99E7FB-D9F4-194E-9945-8F17597A6155}"/>
              </a:ext>
            </a:extLst>
          </p:cNvPr>
          <p:cNvSpPr txBox="1"/>
          <p:nvPr/>
        </p:nvSpPr>
        <p:spPr>
          <a:xfrm>
            <a:off x="7057624" y="2562896"/>
            <a:ext cx="1120462" cy="369332"/>
          </a:xfrm>
          <a:prstGeom prst="rect">
            <a:avLst/>
          </a:prstGeom>
          <a:solidFill>
            <a:srgbClr val="FFFD7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D. Cups</a:t>
            </a:r>
          </a:p>
        </p:txBody>
      </p:sp>
    </p:spTree>
    <p:extLst>
      <p:ext uri="{BB962C8B-B14F-4D97-AF65-F5344CB8AC3E}">
        <p14:creationId xmlns:p14="http://schemas.microsoft.com/office/powerpoint/2010/main" val="37649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{4EB9B0E9-CD11-9D4A-BCAB-DFDD04507E5E}tf10001072</Template>
  <TotalTime>126</TotalTime>
  <Words>263</Words>
  <Application>Microsoft Macintosh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American Typewriter</vt:lpstr>
      <vt:lpstr>Franklin Gothic Book</vt:lpstr>
      <vt:lpstr>Crop</vt:lpstr>
      <vt:lpstr>What’s Your Measure?</vt:lpstr>
      <vt:lpstr>What to do?</vt:lpstr>
      <vt:lpstr>Question #1 </vt:lpstr>
      <vt:lpstr>CORRECT!!</vt:lpstr>
      <vt:lpstr>Oops Lets try That again</vt:lpstr>
      <vt:lpstr>Question #2</vt:lpstr>
      <vt:lpstr>CORRECT!!</vt:lpstr>
      <vt:lpstr>Oops Lets try That again</vt:lpstr>
      <vt:lpstr>Question #3</vt:lpstr>
      <vt:lpstr>CORRECT!!</vt:lpstr>
      <vt:lpstr>Oops Lets try That again</vt:lpstr>
      <vt:lpstr>Question #4</vt:lpstr>
      <vt:lpstr>Oops Lets try That again</vt:lpstr>
      <vt:lpstr>CORRECT!!</vt:lpstr>
      <vt:lpstr>Question #5</vt:lpstr>
      <vt:lpstr>CORRECT!!</vt:lpstr>
      <vt:lpstr>Oops Lets try That again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cp:lastPrinted>2019-04-15T02:41:22Z</cp:lastPrinted>
  <dcterms:created xsi:type="dcterms:W3CDTF">2019-04-15T00:36:56Z</dcterms:created>
  <dcterms:modified xsi:type="dcterms:W3CDTF">2019-04-16T13:21:56Z</dcterms:modified>
</cp:coreProperties>
</file>