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8"/>
    <p:restoredTop sz="94648"/>
  </p:normalViewPr>
  <p:slideViewPr>
    <p:cSldViewPr snapToGrid="0" snapToObjects="1">
      <p:cViewPr varScale="1">
        <p:scale>
          <a:sx n="90" d="100"/>
          <a:sy n="90" d="100"/>
        </p:scale>
        <p:origin x="20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55239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5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6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5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33992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8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3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4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450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186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39B8167-D884-3644-8727-B8884B3DDB46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277ACF0-9FFD-CF45-B3B7-F102C3ADC3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0272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Relationship Id="rId3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5.xml"/><Relationship Id="rId3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6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_7FwqgcCSA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drills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Complementary and Supplementary Angles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angle “x” and angle ”y” are complementary, and the measure of angle “x” is 47 degrees, then what is the measure of angle ”y”?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08166" y="3857625"/>
            <a:ext cx="946463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A. 53 degrees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B. 103 degrees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C. 43 degrees</a:t>
            </a:r>
            <a:endParaRPr lang="en-US" dirty="0" smtClean="0"/>
          </a:p>
          <a:p>
            <a:r>
              <a:rPr lang="en-US" dirty="0" smtClean="0">
                <a:hlinkClick r:id="rId2" action="ppaction://hlinksldjump"/>
              </a:rPr>
              <a:t>D. 47 degrees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327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angle “x” and angle ”y” are </a:t>
            </a:r>
            <a:r>
              <a:rPr lang="en-US" dirty="0" smtClean="0"/>
              <a:t>supplementary, </a:t>
            </a:r>
            <a:r>
              <a:rPr lang="en-US" dirty="0"/>
              <a:t>and the measure of angle “x” is </a:t>
            </a:r>
            <a:r>
              <a:rPr lang="en-US" dirty="0" smtClean="0"/>
              <a:t>75 </a:t>
            </a:r>
            <a:r>
              <a:rPr lang="en-US" dirty="0"/>
              <a:t>degrees, then what is the measure of angle ”y”?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4300538"/>
            <a:ext cx="88582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A. 105 degrees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B. 5 degrees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C. 25 degrees</a:t>
            </a:r>
            <a:endParaRPr lang="en-US" dirty="0" smtClean="0"/>
          </a:p>
          <a:p>
            <a:r>
              <a:rPr lang="en-US" dirty="0" smtClean="0">
                <a:hlinkClick r:id="rId3" action="ppaction://hlinksldjump"/>
              </a:rPr>
              <a:t>D. 150 degrees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44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Sorry, that is incorrect.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200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Review: </a:t>
            </a:r>
          </a:p>
          <a:p>
            <a:r>
              <a:rPr lang="en-US" sz="1600" dirty="0" smtClean="0"/>
              <a:t>supplementary angles are angles that when combined together equal 180 degrees.</a:t>
            </a:r>
          </a:p>
          <a:p>
            <a:r>
              <a:rPr lang="en-US" sz="1600" dirty="0" smtClean="0"/>
              <a:t> complementary </a:t>
            </a:r>
            <a:r>
              <a:rPr lang="en-US" sz="1600" dirty="0"/>
              <a:t>angles are angles that when combined together equal </a:t>
            </a:r>
            <a:r>
              <a:rPr lang="en-US" sz="1600" dirty="0" smtClean="0"/>
              <a:t>90 degrees</a:t>
            </a:r>
            <a:r>
              <a:rPr lang="en-US" sz="1600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Supplementary Example</a:t>
            </a:r>
          </a:p>
          <a:p>
            <a:r>
              <a:rPr lang="en-US" sz="1600" dirty="0" smtClean="0"/>
              <a:t>If angle 1 is 50 degrees, then angle two must be 130 degrees because 50+130=180</a:t>
            </a:r>
          </a:p>
          <a:p>
            <a:r>
              <a:rPr lang="en-US" dirty="0" smtClean="0"/>
              <a:t>Complementary Example</a:t>
            </a:r>
          </a:p>
          <a:p>
            <a:r>
              <a:rPr lang="en-US" sz="1600" dirty="0" smtClean="0"/>
              <a:t>If angle 1 is 40 degrees, then angle 2 must be 50 degrees because 40+50=90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657350" y="5886450"/>
            <a:ext cx="9529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Click here to continue to problem 2</a:t>
            </a:r>
            <a:r>
              <a:rPr lang="en-US" dirty="0" smtClean="0"/>
              <a:t>                        </a:t>
            </a:r>
            <a:r>
              <a:rPr lang="en-US" dirty="0" smtClean="0">
                <a:hlinkClick r:id="rId3" action="ppaction://hlinksldjump"/>
              </a:rPr>
              <a:t>Click here to finish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2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anchor="ctr" anchorCtr="0"/>
          <a:lstStyle/>
          <a:p>
            <a:pPr algn="ctr"/>
            <a:r>
              <a:rPr lang="en-US" dirty="0" smtClean="0"/>
              <a:t>That is correct! Great job!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00" y="2609905"/>
            <a:ext cx="2463800" cy="20901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86038" y="5500688"/>
            <a:ext cx="7458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Click here to continue to problem 2</a:t>
            </a:r>
            <a:r>
              <a:rPr lang="en-US" dirty="0" smtClean="0"/>
              <a:t>               </a:t>
            </a:r>
            <a:r>
              <a:rPr lang="en-US" dirty="0" smtClean="0">
                <a:hlinkClick r:id="rId4" action="ppaction://hlinksldjump"/>
              </a:rPr>
              <a:t>Click here to finish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91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follow </a:t>
            </a:r>
            <a:r>
              <a:rPr lang="en-US" dirty="0" smtClean="0">
                <a:hlinkClick r:id="rId2"/>
              </a:rPr>
              <a:t>this link </a:t>
            </a:r>
            <a:r>
              <a:rPr lang="en-US" dirty="0" smtClean="0"/>
              <a:t>if you feel that you need additional review</a:t>
            </a:r>
          </a:p>
        </p:txBody>
      </p:sp>
    </p:spTree>
    <p:extLst>
      <p:ext uri="{BB962C8B-B14F-4D97-AF65-F5344CB8AC3E}">
        <p14:creationId xmlns:p14="http://schemas.microsoft.com/office/powerpoint/2010/main" val="556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36</TotalTime>
  <Words>224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Math drills</vt:lpstr>
      <vt:lpstr>Problem 1</vt:lpstr>
      <vt:lpstr>Problem 2</vt:lpstr>
      <vt:lpstr>Sorry, that is incorrect. </vt:lpstr>
      <vt:lpstr>That is correct! Great job!</vt:lpstr>
      <vt:lpstr>Assignment Completed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drills</dc:title>
  <dc:creator>Trent Swaim</dc:creator>
  <cp:lastModifiedBy>Trent Swaim</cp:lastModifiedBy>
  <cp:revision>5</cp:revision>
  <dcterms:created xsi:type="dcterms:W3CDTF">2020-05-01T20:13:25Z</dcterms:created>
  <dcterms:modified xsi:type="dcterms:W3CDTF">2020-05-01T20:51:43Z</dcterms:modified>
</cp:coreProperties>
</file>