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814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264825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4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7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0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8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tion Button: Blank 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756664-70C5-468D-AB84-124FBF6E5C7F}"/>
              </a:ext>
            </a:extLst>
          </p:cNvPr>
          <p:cNvSpPr/>
          <p:nvPr userDrawn="1"/>
        </p:nvSpPr>
        <p:spPr>
          <a:xfrm>
            <a:off x="4815840" y="5878285"/>
            <a:ext cx="3021874" cy="79683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7765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rect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ction Button: Go Home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A40499-BDE9-4012-853B-F8BE2A27B349}"/>
              </a:ext>
            </a:extLst>
          </p:cNvPr>
          <p:cNvSpPr/>
          <p:nvPr userDrawn="1"/>
        </p:nvSpPr>
        <p:spPr>
          <a:xfrm>
            <a:off x="10241280" y="5525589"/>
            <a:ext cx="1554480" cy="121484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2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5514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992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2087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4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80B8AA-1233-4093-919E-38287B26F68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91434F-2D93-40C7-8462-5A9806262B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5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20" r:id="rId3"/>
    <p:sldLayoutId id="2147483721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-WhiteHouse-Emblem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t.wikipedia.org/wiki/File:Animated-Flag-Arkansas.gif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s://creativecommons.org/licenses/by-sa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5.xml"/><Relationship Id="rId18" Type="http://schemas.openxmlformats.org/officeDocument/2006/relationships/slide" Target="slide17.xml"/><Relationship Id="rId3" Type="http://schemas.openxmlformats.org/officeDocument/2006/relationships/slide" Target="slide11.xml"/><Relationship Id="rId21" Type="http://schemas.openxmlformats.org/officeDocument/2006/relationships/slide" Target="slide41.xml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slide" Target="slide9.xml"/><Relationship Id="rId2" Type="http://schemas.openxmlformats.org/officeDocument/2006/relationships/slide" Target="slide3.xml"/><Relationship Id="rId16" Type="http://schemas.openxmlformats.org/officeDocument/2006/relationships/slide" Target="slide39.xml"/><Relationship Id="rId20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5.xml"/><Relationship Id="rId11" Type="http://schemas.openxmlformats.org/officeDocument/2006/relationships/slide" Target="slide37.xml"/><Relationship Id="rId5" Type="http://schemas.openxmlformats.org/officeDocument/2006/relationships/slide" Target="slide27.xml"/><Relationship Id="rId15" Type="http://schemas.openxmlformats.org/officeDocument/2006/relationships/slide" Target="slide31.xml"/><Relationship Id="rId10" Type="http://schemas.openxmlformats.org/officeDocument/2006/relationships/slide" Target="slide29.xml"/><Relationship Id="rId19" Type="http://schemas.openxmlformats.org/officeDocument/2006/relationships/slide" Target="slide25.xml"/><Relationship Id="rId4" Type="http://schemas.openxmlformats.org/officeDocument/2006/relationships/slide" Target="slide19.xml"/><Relationship Id="rId9" Type="http://schemas.openxmlformats.org/officeDocument/2006/relationships/slide" Target="slide21.xml"/><Relationship Id="rId1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5D9FB-ABF5-4389-B621-CA625CDC9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2" y="846597"/>
            <a:ext cx="10318418" cy="4394988"/>
          </a:xfrm>
        </p:spPr>
        <p:txBody>
          <a:bodyPr/>
          <a:lstStyle/>
          <a:p>
            <a:r>
              <a:rPr lang="en-US" sz="4000" dirty="0"/>
              <a:t>Social Studies</a:t>
            </a:r>
            <a:br>
              <a:rPr lang="en-US" sz="7200" dirty="0"/>
            </a:br>
            <a:r>
              <a:rPr lang="en-US" sz="7200" dirty="0"/>
              <a:t>Jeopardy</a:t>
            </a:r>
            <a:br>
              <a:rPr lang="en-US" sz="7200" dirty="0"/>
            </a:br>
            <a:r>
              <a:rPr lang="en-US" sz="2000" dirty="0"/>
              <a:t>Ms. </a:t>
            </a:r>
            <a:r>
              <a:rPr lang="en-US" sz="2000" dirty="0" err="1"/>
              <a:t>Springhart’s</a:t>
            </a:r>
            <a:r>
              <a:rPr lang="en-US" sz="2000" dirty="0"/>
              <a:t> Class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1CE6FB-26DB-48CF-84F1-2569E9325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Walt Disney Elementary School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17D30F-21FF-4355-9356-AF8EA9837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752121">
            <a:off x="9172167" y="1005271"/>
            <a:ext cx="2083809" cy="14355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C190AB-42CB-4478-90B6-7E180B12BAE6}"/>
              </a:ext>
            </a:extLst>
          </p:cNvPr>
          <p:cNvSpPr txBox="1"/>
          <p:nvPr/>
        </p:nvSpPr>
        <p:spPr>
          <a:xfrm>
            <a:off x="4906618" y="6164308"/>
            <a:ext cx="35482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commons.wikimedia.org/wiki/File:US-WhiteHouse-Emblem.sv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6E8565-8B6B-4295-AE31-81A6855EFE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20803154">
            <a:off x="759583" y="851492"/>
            <a:ext cx="26479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97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8A9B64-1DB6-4BBD-A80B-A4A96F780736}"/>
              </a:ext>
            </a:extLst>
          </p:cNvPr>
          <p:cNvSpPr txBox="1"/>
          <p:nvPr/>
        </p:nvSpPr>
        <p:spPr>
          <a:xfrm>
            <a:off x="2676938" y="2213978"/>
            <a:ext cx="73019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Which president got stuck in his bathtub?</a:t>
            </a:r>
          </a:p>
        </p:txBody>
      </p:sp>
    </p:spTree>
    <p:extLst>
      <p:ext uri="{BB962C8B-B14F-4D97-AF65-F5344CB8AC3E}">
        <p14:creationId xmlns:p14="http://schemas.microsoft.com/office/powerpoint/2010/main" val="1701998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7FDDAF-5C75-4807-A891-CFA550D77F64}"/>
              </a:ext>
            </a:extLst>
          </p:cNvPr>
          <p:cNvSpPr txBox="1"/>
          <p:nvPr/>
        </p:nvSpPr>
        <p:spPr>
          <a:xfrm>
            <a:off x="3220278" y="2252870"/>
            <a:ext cx="64803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50 and 13</a:t>
            </a:r>
          </a:p>
        </p:txBody>
      </p:sp>
    </p:spTree>
    <p:extLst>
      <p:ext uri="{BB962C8B-B14F-4D97-AF65-F5344CB8AC3E}">
        <p14:creationId xmlns:p14="http://schemas.microsoft.com/office/powerpoint/2010/main" val="403282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4BF808-663D-4043-A7F9-6B02E22E2C63}"/>
              </a:ext>
            </a:extLst>
          </p:cNvPr>
          <p:cNvSpPr txBox="1"/>
          <p:nvPr/>
        </p:nvSpPr>
        <p:spPr>
          <a:xfrm>
            <a:off x="3286539" y="1895061"/>
            <a:ext cx="61225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How many stars and how many stripes are on the American flag?</a:t>
            </a:r>
          </a:p>
        </p:txBody>
      </p:sp>
    </p:spTree>
    <p:extLst>
      <p:ext uri="{BB962C8B-B14F-4D97-AF65-F5344CB8AC3E}">
        <p14:creationId xmlns:p14="http://schemas.microsoft.com/office/powerpoint/2010/main" val="283996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C5FA9C-BC17-4977-BE13-EF697234C91F}"/>
              </a:ext>
            </a:extLst>
          </p:cNvPr>
          <p:cNvSpPr txBox="1"/>
          <p:nvPr/>
        </p:nvSpPr>
        <p:spPr>
          <a:xfrm>
            <a:off x="3147391" y="1694549"/>
            <a:ext cx="58972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Betsy Ross</a:t>
            </a:r>
          </a:p>
        </p:txBody>
      </p:sp>
    </p:spTree>
    <p:extLst>
      <p:ext uri="{BB962C8B-B14F-4D97-AF65-F5344CB8AC3E}">
        <p14:creationId xmlns:p14="http://schemas.microsoft.com/office/powerpoint/2010/main" val="1218149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17372C-B43B-4E0A-98BC-8C8027598603}"/>
              </a:ext>
            </a:extLst>
          </p:cNvPr>
          <p:cNvSpPr txBox="1"/>
          <p:nvPr/>
        </p:nvSpPr>
        <p:spPr>
          <a:xfrm>
            <a:off x="3379304" y="2207518"/>
            <a:ext cx="61225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Who designed the original American flag?</a:t>
            </a:r>
          </a:p>
        </p:txBody>
      </p:sp>
    </p:spTree>
    <p:extLst>
      <p:ext uri="{BB962C8B-B14F-4D97-AF65-F5344CB8AC3E}">
        <p14:creationId xmlns:p14="http://schemas.microsoft.com/office/powerpoint/2010/main" val="347079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915274-3F97-43AF-B0A0-D16CB0C81ED6}"/>
              </a:ext>
            </a:extLst>
          </p:cNvPr>
          <p:cNvSpPr txBox="1"/>
          <p:nvPr/>
        </p:nvSpPr>
        <p:spPr>
          <a:xfrm>
            <a:off x="3233530" y="2598003"/>
            <a:ext cx="6149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50 states.</a:t>
            </a:r>
          </a:p>
        </p:txBody>
      </p:sp>
    </p:spTree>
    <p:extLst>
      <p:ext uri="{BB962C8B-B14F-4D97-AF65-F5344CB8AC3E}">
        <p14:creationId xmlns:p14="http://schemas.microsoft.com/office/powerpoint/2010/main" val="3298727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403B8C-9C11-4E02-B1D6-8D7A4C73456E}"/>
              </a:ext>
            </a:extLst>
          </p:cNvPr>
          <p:cNvSpPr txBox="1"/>
          <p:nvPr/>
        </p:nvSpPr>
        <p:spPr>
          <a:xfrm>
            <a:off x="3140765" y="2464905"/>
            <a:ext cx="6268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What do the 50 stars represent?</a:t>
            </a:r>
          </a:p>
        </p:txBody>
      </p:sp>
    </p:spTree>
    <p:extLst>
      <p:ext uri="{BB962C8B-B14F-4D97-AF65-F5344CB8AC3E}">
        <p14:creationId xmlns:p14="http://schemas.microsoft.com/office/powerpoint/2010/main" val="3340623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DF44E0-3A4F-46D5-A95C-30308D78E5FE}"/>
              </a:ext>
            </a:extLst>
          </p:cNvPr>
          <p:cNvSpPr txBox="1"/>
          <p:nvPr/>
        </p:nvSpPr>
        <p:spPr>
          <a:xfrm>
            <a:off x="3319669" y="2650435"/>
            <a:ext cx="5552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1777</a:t>
            </a:r>
          </a:p>
        </p:txBody>
      </p:sp>
    </p:spTree>
    <p:extLst>
      <p:ext uri="{BB962C8B-B14F-4D97-AF65-F5344CB8AC3E}">
        <p14:creationId xmlns:p14="http://schemas.microsoft.com/office/powerpoint/2010/main" val="1325420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F7CD77-CB85-4175-99F4-150D31FD3538}"/>
              </a:ext>
            </a:extLst>
          </p:cNvPr>
          <p:cNvSpPr txBox="1"/>
          <p:nvPr/>
        </p:nvSpPr>
        <p:spPr>
          <a:xfrm>
            <a:off x="3213652" y="2782669"/>
            <a:ext cx="57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When was the flag adopted?</a:t>
            </a:r>
          </a:p>
        </p:txBody>
      </p:sp>
    </p:spTree>
    <p:extLst>
      <p:ext uri="{BB962C8B-B14F-4D97-AF65-F5344CB8AC3E}">
        <p14:creationId xmlns:p14="http://schemas.microsoft.com/office/powerpoint/2010/main" val="1417254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8A617D-3B86-4B3A-B016-308A7753069B}"/>
              </a:ext>
            </a:extLst>
          </p:cNvPr>
          <p:cNvSpPr txBox="1"/>
          <p:nvPr/>
        </p:nvSpPr>
        <p:spPr>
          <a:xfrm>
            <a:off x="2067339" y="2659559"/>
            <a:ext cx="8057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Little Rock</a:t>
            </a:r>
          </a:p>
        </p:txBody>
      </p:sp>
    </p:spTree>
    <p:extLst>
      <p:ext uri="{BB962C8B-B14F-4D97-AF65-F5344CB8AC3E}">
        <p14:creationId xmlns:p14="http://schemas.microsoft.com/office/powerpoint/2010/main" val="49594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F6174-0D19-45B9-94C8-8D201373A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9ACB40-C44E-4BAE-8830-7BB09829D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349688"/>
              </p:ext>
            </p:extLst>
          </p:nvPr>
        </p:nvGraphicFramePr>
        <p:xfrm>
          <a:off x="1250950" y="382385"/>
          <a:ext cx="10179050" cy="62437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35810">
                  <a:extLst>
                    <a:ext uri="{9D8B030D-6E8A-4147-A177-3AD203B41FA5}">
                      <a16:colId xmlns:a16="http://schemas.microsoft.com/office/drawing/2014/main" val="2099245068"/>
                    </a:ext>
                  </a:extLst>
                </a:gridCol>
                <a:gridCol w="2035810">
                  <a:extLst>
                    <a:ext uri="{9D8B030D-6E8A-4147-A177-3AD203B41FA5}">
                      <a16:colId xmlns:a16="http://schemas.microsoft.com/office/drawing/2014/main" val="695643658"/>
                    </a:ext>
                  </a:extLst>
                </a:gridCol>
                <a:gridCol w="2035810">
                  <a:extLst>
                    <a:ext uri="{9D8B030D-6E8A-4147-A177-3AD203B41FA5}">
                      <a16:colId xmlns:a16="http://schemas.microsoft.com/office/drawing/2014/main" val="287443286"/>
                    </a:ext>
                  </a:extLst>
                </a:gridCol>
                <a:gridCol w="2035810">
                  <a:extLst>
                    <a:ext uri="{9D8B030D-6E8A-4147-A177-3AD203B41FA5}">
                      <a16:colId xmlns:a16="http://schemas.microsoft.com/office/drawing/2014/main" val="1103980867"/>
                    </a:ext>
                  </a:extLst>
                </a:gridCol>
                <a:gridCol w="2035810">
                  <a:extLst>
                    <a:ext uri="{9D8B030D-6E8A-4147-A177-3AD203B41FA5}">
                      <a16:colId xmlns:a16="http://schemas.microsoft.com/office/drawing/2014/main" val="3943918630"/>
                    </a:ext>
                  </a:extLst>
                </a:gridCol>
              </a:tblGrid>
              <a:tr h="12487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Presidents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American Flag Facts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State Capitols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Arkansas Facts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National Holidays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076492"/>
                  </a:ext>
                </a:extLst>
              </a:tr>
              <a:tr h="12487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" action="ppaction://hlinksldjump"/>
                        </a:rPr>
                        <a:t>$200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3" action="ppaction://hlinksldjump"/>
                        </a:rPr>
                        <a:t>$200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4" action="ppaction://hlinksldjump"/>
                        </a:rPr>
                        <a:t>$200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5" action="ppaction://hlinksldjump"/>
                        </a:rPr>
                        <a:t>$200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6" action="ppaction://hlinksldjump"/>
                        </a:rPr>
                        <a:t>$200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15039"/>
                  </a:ext>
                </a:extLst>
              </a:tr>
              <a:tr h="12487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7" action="ppaction://hlinksldjump"/>
                        </a:rPr>
                        <a:t>$400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8" action="ppaction://hlinksldjump"/>
                        </a:rPr>
                        <a:t>$400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9" action="ppaction://hlinksldjump"/>
                        </a:rPr>
                        <a:t>$400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0" action="ppaction://hlinksldjump"/>
                        </a:rPr>
                        <a:t>$400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1" action="ppaction://hlinksldjump"/>
                        </a:rPr>
                        <a:t>$400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08014"/>
                  </a:ext>
                </a:extLst>
              </a:tr>
              <a:tr h="12487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2" action="ppaction://hlinksldjump"/>
                        </a:rPr>
                        <a:t>$600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3" action="ppaction://hlinksldjump"/>
                        </a:rPr>
                        <a:t>$600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4" action="ppaction://hlinksldjump"/>
                        </a:rPr>
                        <a:t>$600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5" action="ppaction://hlinksldjump"/>
                        </a:rPr>
                        <a:t>$600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6" action="ppaction://hlinksldjump"/>
                        </a:rPr>
                        <a:t>$600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401354"/>
                  </a:ext>
                </a:extLst>
              </a:tr>
              <a:tr h="12487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7" action="ppaction://hlinksldjump"/>
                        </a:rPr>
                        <a:t>$800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8" action="ppaction://hlinksldjump"/>
                        </a:rPr>
                        <a:t>$800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9" action="ppaction://hlinksldjump"/>
                        </a:rPr>
                        <a:t>$800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0" action="ppaction://hlinksldjump"/>
                        </a:rPr>
                        <a:t>$800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1" action="ppaction://hlinksldjump"/>
                        </a:rPr>
                        <a:t>$800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98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635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FCDF88-0980-486C-AC9E-EB1D8C4914E7}"/>
              </a:ext>
            </a:extLst>
          </p:cNvPr>
          <p:cNvSpPr txBox="1"/>
          <p:nvPr/>
        </p:nvSpPr>
        <p:spPr>
          <a:xfrm>
            <a:off x="2411896" y="3044279"/>
            <a:ext cx="7368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Arkansas</a:t>
            </a:r>
          </a:p>
        </p:txBody>
      </p:sp>
    </p:spTree>
    <p:extLst>
      <p:ext uri="{BB962C8B-B14F-4D97-AF65-F5344CB8AC3E}">
        <p14:creationId xmlns:p14="http://schemas.microsoft.com/office/powerpoint/2010/main" val="1251094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0D42ED-4777-4CA5-A353-4BA3F470415E}"/>
              </a:ext>
            </a:extLst>
          </p:cNvPr>
          <p:cNvSpPr txBox="1"/>
          <p:nvPr/>
        </p:nvSpPr>
        <p:spPr>
          <a:xfrm>
            <a:off x="2617304" y="2828835"/>
            <a:ext cx="6957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Jackson</a:t>
            </a:r>
          </a:p>
        </p:txBody>
      </p:sp>
    </p:spTree>
    <p:extLst>
      <p:ext uri="{BB962C8B-B14F-4D97-AF65-F5344CB8AC3E}">
        <p14:creationId xmlns:p14="http://schemas.microsoft.com/office/powerpoint/2010/main" val="3442663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CC5170-9591-4894-A6DB-18E5E987AE92}"/>
              </a:ext>
            </a:extLst>
          </p:cNvPr>
          <p:cNvSpPr txBox="1"/>
          <p:nvPr/>
        </p:nvSpPr>
        <p:spPr>
          <a:xfrm>
            <a:off x="2710069" y="2413337"/>
            <a:ext cx="67718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Mississippi</a:t>
            </a:r>
          </a:p>
        </p:txBody>
      </p:sp>
    </p:spTree>
    <p:extLst>
      <p:ext uri="{BB962C8B-B14F-4D97-AF65-F5344CB8AC3E}">
        <p14:creationId xmlns:p14="http://schemas.microsoft.com/office/powerpoint/2010/main" val="3151702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1C7E54-847B-4DB1-9353-9C4FDB48EF56}"/>
              </a:ext>
            </a:extLst>
          </p:cNvPr>
          <p:cNvSpPr txBox="1"/>
          <p:nvPr/>
        </p:nvSpPr>
        <p:spPr>
          <a:xfrm>
            <a:off x="3180521" y="2598003"/>
            <a:ext cx="6056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Montgomery</a:t>
            </a:r>
          </a:p>
        </p:txBody>
      </p:sp>
    </p:spTree>
    <p:extLst>
      <p:ext uri="{BB962C8B-B14F-4D97-AF65-F5344CB8AC3E}">
        <p14:creationId xmlns:p14="http://schemas.microsoft.com/office/powerpoint/2010/main" val="2807067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D513B5-D8C6-4B5D-A3AD-A7E5EC6B533C}"/>
              </a:ext>
            </a:extLst>
          </p:cNvPr>
          <p:cNvSpPr txBox="1"/>
          <p:nvPr/>
        </p:nvSpPr>
        <p:spPr>
          <a:xfrm>
            <a:off x="3988904" y="2875002"/>
            <a:ext cx="4214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Alabama</a:t>
            </a:r>
          </a:p>
        </p:txBody>
      </p:sp>
    </p:spTree>
    <p:extLst>
      <p:ext uri="{BB962C8B-B14F-4D97-AF65-F5344CB8AC3E}">
        <p14:creationId xmlns:p14="http://schemas.microsoft.com/office/powerpoint/2010/main" val="2008196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CD995A-51C2-43D0-BE3E-98A611482CB4}"/>
              </a:ext>
            </a:extLst>
          </p:cNvPr>
          <p:cNvSpPr txBox="1"/>
          <p:nvPr/>
        </p:nvSpPr>
        <p:spPr>
          <a:xfrm>
            <a:off x="3286539" y="2875002"/>
            <a:ext cx="56189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Nashville</a:t>
            </a:r>
          </a:p>
        </p:txBody>
      </p:sp>
    </p:spTree>
    <p:extLst>
      <p:ext uri="{BB962C8B-B14F-4D97-AF65-F5344CB8AC3E}">
        <p14:creationId xmlns:p14="http://schemas.microsoft.com/office/powerpoint/2010/main" val="3516546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F8097D-4C27-4625-8F2E-17C024CDB9F0}"/>
              </a:ext>
            </a:extLst>
          </p:cNvPr>
          <p:cNvSpPr txBox="1"/>
          <p:nvPr/>
        </p:nvSpPr>
        <p:spPr>
          <a:xfrm>
            <a:off x="3379304" y="2921168"/>
            <a:ext cx="5433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Tennessee</a:t>
            </a:r>
          </a:p>
        </p:txBody>
      </p:sp>
    </p:spTree>
    <p:extLst>
      <p:ext uri="{BB962C8B-B14F-4D97-AF65-F5344CB8AC3E}">
        <p14:creationId xmlns:p14="http://schemas.microsoft.com/office/powerpoint/2010/main" val="2373379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19AF9F-D1B8-4993-A373-00833F0AB80D}"/>
              </a:ext>
            </a:extLst>
          </p:cNvPr>
          <p:cNvSpPr txBox="1"/>
          <p:nvPr/>
        </p:nvSpPr>
        <p:spPr>
          <a:xfrm>
            <a:off x="2928730" y="2921168"/>
            <a:ext cx="6149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Apple Blossom</a:t>
            </a:r>
          </a:p>
        </p:txBody>
      </p:sp>
    </p:spTree>
    <p:extLst>
      <p:ext uri="{BB962C8B-B14F-4D97-AF65-F5344CB8AC3E}">
        <p14:creationId xmlns:p14="http://schemas.microsoft.com/office/powerpoint/2010/main" val="2977061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C50429-E469-4298-8CFB-F745837CAE15}"/>
              </a:ext>
            </a:extLst>
          </p:cNvPr>
          <p:cNvSpPr txBox="1"/>
          <p:nvPr/>
        </p:nvSpPr>
        <p:spPr>
          <a:xfrm>
            <a:off x="3472069" y="2767280"/>
            <a:ext cx="52478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What is Arkansas’ state flower?  </a:t>
            </a:r>
          </a:p>
        </p:txBody>
      </p:sp>
    </p:spTree>
    <p:extLst>
      <p:ext uri="{BB962C8B-B14F-4D97-AF65-F5344CB8AC3E}">
        <p14:creationId xmlns:p14="http://schemas.microsoft.com/office/powerpoint/2010/main" val="3655193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6DB2F6-3B55-45B6-90F0-489F90643263}"/>
              </a:ext>
            </a:extLst>
          </p:cNvPr>
          <p:cNvSpPr txBox="1"/>
          <p:nvPr/>
        </p:nvSpPr>
        <p:spPr>
          <a:xfrm>
            <a:off x="2994991" y="3075057"/>
            <a:ext cx="6202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Northern Mockingbird</a:t>
            </a:r>
          </a:p>
        </p:txBody>
      </p:sp>
    </p:spTree>
    <p:extLst>
      <p:ext uri="{BB962C8B-B14F-4D97-AF65-F5344CB8AC3E}">
        <p14:creationId xmlns:p14="http://schemas.microsoft.com/office/powerpoint/2010/main" val="353500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BCD89F-7A61-40F8-845C-602A755742BF}"/>
              </a:ext>
            </a:extLst>
          </p:cNvPr>
          <p:cNvSpPr txBox="1"/>
          <p:nvPr/>
        </p:nvSpPr>
        <p:spPr>
          <a:xfrm>
            <a:off x="2902226" y="2505670"/>
            <a:ext cx="6546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George Washington</a:t>
            </a:r>
          </a:p>
        </p:txBody>
      </p:sp>
    </p:spTree>
    <p:extLst>
      <p:ext uri="{BB962C8B-B14F-4D97-AF65-F5344CB8AC3E}">
        <p14:creationId xmlns:p14="http://schemas.microsoft.com/office/powerpoint/2010/main" val="3689025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9317DA-5F8C-4DAB-A6D8-885E499BADC5}"/>
              </a:ext>
            </a:extLst>
          </p:cNvPr>
          <p:cNvSpPr txBox="1"/>
          <p:nvPr/>
        </p:nvSpPr>
        <p:spPr>
          <a:xfrm>
            <a:off x="2994991" y="3105834"/>
            <a:ext cx="5950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What is Arkansas’ state bird?</a:t>
            </a:r>
          </a:p>
        </p:txBody>
      </p:sp>
    </p:spTree>
    <p:extLst>
      <p:ext uri="{BB962C8B-B14F-4D97-AF65-F5344CB8AC3E}">
        <p14:creationId xmlns:p14="http://schemas.microsoft.com/office/powerpoint/2010/main" val="562924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D74974-145B-44D3-8014-E7AD393648F7}"/>
              </a:ext>
            </a:extLst>
          </p:cNvPr>
          <p:cNvSpPr txBox="1"/>
          <p:nvPr/>
        </p:nvSpPr>
        <p:spPr>
          <a:xfrm>
            <a:off x="3260034" y="2598003"/>
            <a:ext cx="6202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AR</a:t>
            </a:r>
          </a:p>
        </p:txBody>
      </p:sp>
    </p:spTree>
    <p:extLst>
      <p:ext uri="{BB962C8B-B14F-4D97-AF65-F5344CB8AC3E}">
        <p14:creationId xmlns:p14="http://schemas.microsoft.com/office/powerpoint/2010/main" val="1583756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4F93DF-ED06-45EF-975D-FD22D63EEA4D}"/>
              </a:ext>
            </a:extLst>
          </p:cNvPr>
          <p:cNvSpPr txBox="1"/>
          <p:nvPr/>
        </p:nvSpPr>
        <p:spPr>
          <a:xfrm>
            <a:off x="2915478" y="2782669"/>
            <a:ext cx="6361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What is Arkansas’ abbreviation?  </a:t>
            </a:r>
          </a:p>
        </p:txBody>
      </p:sp>
    </p:spTree>
    <p:extLst>
      <p:ext uri="{BB962C8B-B14F-4D97-AF65-F5344CB8AC3E}">
        <p14:creationId xmlns:p14="http://schemas.microsoft.com/office/powerpoint/2010/main" val="42557854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045178-CB04-459D-B231-1CE01069854F}"/>
              </a:ext>
            </a:extLst>
          </p:cNvPr>
          <p:cNvSpPr txBox="1"/>
          <p:nvPr/>
        </p:nvSpPr>
        <p:spPr>
          <a:xfrm>
            <a:off x="3432313" y="3044279"/>
            <a:ext cx="5327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The Natural State</a:t>
            </a:r>
          </a:p>
        </p:txBody>
      </p:sp>
    </p:spTree>
    <p:extLst>
      <p:ext uri="{BB962C8B-B14F-4D97-AF65-F5344CB8AC3E}">
        <p14:creationId xmlns:p14="http://schemas.microsoft.com/office/powerpoint/2010/main" val="7352869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F856DF-229D-4501-9AC9-922C5C3E34B1}"/>
              </a:ext>
            </a:extLst>
          </p:cNvPr>
          <p:cNvSpPr txBox="1"/>
          <p:nvPr/>
        </p:nvSpPr>
        <p:spPr>
          <a:xfrm>
            <a:off x="3803374" y="2705725"/>
            <a:ext cx="4585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What is Arkansas’ nickname?</a:t>
            </a:r>
          </a:p>
        </p:txBody>
      </p:sp>
    </p:spTree>
    <p:extLst>
      <p:ext uri="{BB962C8B-B14F-4D97-AF65-F5344CB8AC3E}">
        <p14:creationId xmlns:p14="http://schemas.microsoft.com/office/powerpoint/2010/main" val="39652264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8EEE80-F298-4949-A919-753983D4230C}"/>
              </a:ext>
            </a:extLst>
          </p:cNvPr>
          <p:cNvSpPr txBox="1"/>
          <p:nvPr/>
        </p:nvSpPr>
        <p:spPr>
          <a:xfrm>
            <a:off x="3246782" y="2967335"/>
            <a:ext cx="5698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July 4th</a:t>
            </a:r>
          </a:p>
        </p:txBody>
      </p:sp>
    </p:spTree>
    <p:extLst>
      <p:ext uri="{BB962C8B-B14F-4D97-AF65-F5344CB8AC3E}">
        <p14:creationId xmlns:p14="http://schemas.microsoft.com/office/powerpoint/2010/main" val="2087614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85C64E-8C53-4945-B221-712E728746DF}"/>
              </a:ext>
            </a:extLst>
          </p:cNvPr>
          <p:cNvSpPr txBox="1"/>
          <p:nvPr/>
        </p:nvSpPr>
        <p:spPr>
          <a:xfrm>
            <a:off x="3173895" y="2028616"/>
            <a:ext cx="58442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On what day do we celebrate our independence from England?  </a:t>
            </a:r>
          </a:p>
        </p:txBody>
      </p:sp>
    </p:spTree>
    <p:extLst>
      <p:ext uri="{BB962C8B-B14F-4D97-AF65-F5344CB8AC3E}">
        <p14:creationId xmlns:p14="http://schemas.microsoft.com/office/powerpoint/2010/main" val="26474562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BDE3B8-537E-4517-8A55-0086976AFB7F}"/>
              </a:ext>
            </a:extLst>
          </p:cNvPr>
          <p:cNvSpPr txBox="1"/>
          <p:nvPr/>
        </p:nvSpPr>
        <p:spPr>
          <a:xfrm>
            <a:off x="3803374" y="3105834"/>
            <a:ext cx="5380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Martin Luther King Jr. Day</a:t>
            </a:r>
          </a:p>
        </p:txBody>
      </p:sp>
    </p:spTree>
    <p:extLst>
      <p:ext uri="{BB962C8B-B14F-4D97-AF65-F5344CB8AC3E}">
        <p14:creationId xmlns:p14="http://schemas.microsoft.com/office/powerpoint/2010/main" val="29200374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4A479B-665C-404A-A670-1A03AB8894AF}"/>
              </a:ext>
            </a:extLst>
          </p:cNvPr>
          <p:cNvSpPr txBox="1"/>
          <p:nvPr/>
        </p:nvSpPr>
        <p:spPr>
          <a:xfrm>
            <a:off x="2862469" y="2083543"/>
            <a:ext cx="6467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On what day do we celebrate the man who fought for equal rights for all colors of people in America?</a:t>
            </a:r>
          </a:p>
        </p:txBody>
      </p:sp>
    </p:spTree>
    <p:extLst>
      <p:ext uri="{BB962C8B-B14F-4D97-AF65-F5344CB8AC3E}">
        <p14:creationId xmlns:p14="http://schemas.microsoft.com/office/powerpoint/2010/main" val="29121743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F0E79C-6C71-41B1-8615-9BB55FA0067C}"/>
              </a:ext>
            </a:extLst>
          </p:cNvPr>
          <p:cNvSpPr txBox="1"/>
          <p:nvPr/>
        </p:nvSpPr>
        <p:spPr>
          <a:xfrm>
            <a:off x="3458818" y="2459504"/>
            <a:ext cx="55394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To honor soldiers who have died serving our country.</a:t>
            </a:r>
          </a:p>
        </p:txBody>
      </p:sp>
    </p:spTree>
    <p:extLst>
      <p:ext uri="{BB962C8B-B14F-4D97-AF65-F5344CB8AC3E}">
        <p14:creationId xmlns:p14="http://schemas.microsoft.com/office/powerpoint/2010/main" val="24055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710D40-38FB-468C-AAB7-360E91D6A397}"/>
              </a:ext>
            </a:extLst>
          </p:cNvPr>
          <p:cNvSpPr txBox="1"/>
          <p:nvPr/>
        </p:nvSpPr>
        <p:spPr>
          <a:xfrm>
            <a:off x="2213114" y="2427211"/>
            <a:ext cx="8348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Who was the first President of the United States?</a:t>
            </a:r>
          </a:p>
        </p:txBody>
      </p:sp>
    </p:spTree>
    <p:extLst>
      <p:ext uri="{BB962C8B-B14F-4D97-AF65-F5344CB8AC3E}">
        <p14:creationId xmlns:p14="http://schemas.microsoft.com/office/powerpoint/2010/main" val="14318600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F888F2-A0E0-4EEA-9C71-832134E652EE}"/>
              </a:ext>
            </a:extLst>
          </p:cNvPr>
          <p:cNvSpPr txBox="1"/>
          <p:nvPr/>
        </p:nvSpPr>
        <p:spPr>
          <a:xfrm>
            <a:off x="3114261" y="2608900"/>
            <a:ext cx="5777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Why do we celebrate Memorial Day?</a:t>
            </a:r>
          </a:p>
        </p:txBody>
      </p:sp>
    </p:spTree>
    <p:extLst>
      <p:ext uri="{BB962C8B-B14F-4D97-AF65-F5344CB8AC3E}">
        <p14:creationId xmlns:p14="http://schemas.microsoft.com/office/powerpoint/2010/main" val="42340460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4790AA-9A1F-49FE-A7B6-489C9869C14A}"/>
              </a:ext>
            </a:extLst>
          </p:cNvPr>
          <p:cNvSpPr txBox="1"/>
          <p:nvPr/>
        </p:nvSpPr>
        <p:spPr>
          <a:xfrm>
            <a:off x="3478695" y="2767280"/>
            <a:ext cx="52346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The last Thursday in November.</a:t>
            </a:r>
          </a:p>
        </p:txBody>
      </p:sp>
    </p:spTree>
    <p:extLst>
      <p:ext uri="{BB962C8B-B14F-4D97-AF65-F5344CB8AC3E}">
        <p14:creationId xmlns:p14="http://schemas.microsoft.com/office/powerpoint/2010/main" val="33798206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D8EEA8-5DA1-49DB-9796-CC628B3D9680}"/>
              </a:ext>
            </a:extLst>
          </p:cNvPr>
          <p:cNvSpPr txBox="1"/>
          <p:nvPr/>
        </p:nvSpPr>
        <p:spPr>
          <a:xfrm>
            <a:off x="3326296" y="2675161"/>
            <a:ext cx="57249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When do we celebrate Thanksgiving?  </a:t>
            </a:r>
          </a:p>
        </p:txBody>
      </p:sp>
    </p:spTree>
    <p:extLst>
      <p:ext uri="{BB962C8B-B14F-4D97-AF65-F5344CB8AC3E}">
        <p14:creationId xmlns:p14="http://schemas.microsoft.com/office/powerpoint/2010/main" val="24667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D0869F-4AA6-45E9-A4D4-EF46B3D2D46C}"/>
              </a:ext>
            </a:extLst>
          </p:cNvPr>
          <p:cNvSpPr txBox="1"/>
          <p:nvPr/>
        </p:nvSpPr>
        <p:spPr>
          <a:xfrm>
            <a:off x="3034749" y="1802297"/>
            <a:ext cx="5897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Donald Trump</a:t>
            </a:r>
          </a:p>
        </p:txBody>
      </p:sp>
    </p:spTree>
    <p:extLst>
      <p:ext uri="{BB962C8B-B14F-4D97-AF65-F5344CB8AC3E}">
        <p14:creationId xmlns:p14="http://schemas.microsoft.com/office/powerpoint/2010/main" val="12947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87A687-53A4-4C2C-895C-73BCB17928E6}"/>
              </a:ext>
            </a:extLst>
          </p:cNvPr>
          <p:cNvSpPr txBox="1"/>
          <p:nvPr/>
        </p:nvSpPr>
        <p:spPr>
          <a:xfrm>
            <a:off x="2710069" y="2120349"/>
            <a:ext cx="677186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Who is the current President of the United States?</a:t>
            </a:r>
          </a:p>
        </p:txBody>
      </p:sp>
    </p:spTree>
    <p:extLst>
      <p:ext uri="{BB962C8B-B14F-4D97-AF65-F5344CB8AC3E}">
        <p14:creationId xmlns:p14="http://schemas.microsoft.com/office/powerpoint/2010/main" val="353482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FAF56F-4F7B-46ED-A094-018BD480CF37}"/>
              </a:ext>
            </a:extLst>
          </p:cNvPr>
          <p:cNvSpPr txBox="1"/>
          <p:nvPr/>
        </p:nvSpPr>
        <p:spPr>
          <a:xfrm>
            <a:off x="3173895" y="2080591"/>
            <a:ext cx="58442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Martha Washington</a:t>
            </a:r>
          </a:p>
        </p:txBody>
      </p:sp>
    </p:spTree>
    <p:extLst>
      <p:ext uri="{BB962C8B-B14F-4D97-AF65-F5344CB8AC3E}">
        <p14:creationId xmlns:p14="http://schemas.microsoft.com/office/powerpoint/2010/main" val="213122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866B5D-0B32-4DD5-8E96-22F02C8CBA8E}"/>
              </a:ext>
            </a:extLst>
          </p:cNvPr>
          <p:cNvSpPr txBox="1"/>
          <p:nvPr/>
        </p:nvSpPr>
        <p:spPr>
          <a:xfrm>
            <a:off x="3220279" y="1815548"/>
            <a:ext cx="64670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Who was the first </a:t>
            </a:r>
            <a:r>
              <a:rPr lang="en-US" sz="4800" dirty="0" err="1"/>
              <a:t>First</a:t>
            </a:r>
            <a:r>
              <a:rPr lang="en-US" sz="4800" dirty="0"/>
              <a:t> Lady of the United States?</a:t>
            </a:r>
          </a:p>
        </p:txBody>
      </p:sp>
    </p:spTree>
    <p:extLst>
      <p:ext uri="{BB962C8B-B14F-4D97-AF65-F5344CB8AC3E}">
        <p14:creationId xmlns:p14="http://schemas.microsoft.com/office/powerpoint/2010/main" val="229872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463308-7D43-4FDD-AD65-1D75F0643B86}"/>
              </a:ext>
            </a:extLst>
          </p:cNvPr>
          <p:cNvSpPr txBox="1"/>
          <p:nvPr/>
        </p:nvSpPr>
        <p:spPr>
          <a:xfrm>
            <a:off x="3313043" y="2332382"/>
            <a:ext cx="5565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William Taft</a:t>
            </a:r>
          </a:p>
        </p:txBody>
      </p:sp>
    </p:spTree>
    <p:extLst>
      <p:ext uri="{BB962C8B-B14F-4D97-AF65-F5344CB8AC3E}">
        <p14:creationId xmlns:p14="http://schemas.microsoft.com/office/powerpoint/2010/main" val="350808785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198</TotalTime>
  <Words>268</Words>
  <Application>Microsoft Office PowerPoint</Application>
  <PresentationFormat>Widescreen</PresentationFormat>
  <Paragraphs>68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Gill Sans MT</vt:lpstr>
      <vt:lpstr>Impact</vt:lpstr>
      <vt:lpstr>Badge</vt:lpstr>
      <vt:lpstr>Social Studies Jeopardy Ms. Springhart’s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Maxine</dc:creator>
  <cp:lastModifiedBy>Joy Maxine</cp:lastModifiedBy>
  <cp:revision>42</cp:revision>
  <dcterms:created xsi:type="dcterms:W3CDTF">2018-10-30T03:53:47Z</dcterms:created>
  <dcterms:modified xsi:type="dcterms:W3CDTF">2018-10-30T07:13:47Z</dcterms:modified>
</cp:coreProperties>
</file>