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Nunit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Nunito-bold.fntdata"/><Relationship Id="rId14" Type="http://schemas.openxmlformats.org/officeDocument/2006/relationships/font" Target="fonts/Nunito-regular.fntdata"/><Relationship Id="rId17" Type="http://schemas.openxmlformats.org/officeDocument/2006/relationships/font" Target="fonts/Nunito-boldItalic.fntdata"/><Relationship Id="rId16" Type="http://schemas.openxmlformats.org/officeDocument/2006/relationships/font" Target="fonts/Nuni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454a32d956_0_2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454a32d956_0_2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454a32d956_0_2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454a32d956_0_2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454a32d956_0_2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454a32d956_0_2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454a32d956_0_2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454a32d956_0_2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454a32d956_0_2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454a32d956_0_2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454a32d956_0_2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454a32d956_0_2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454a32d956_0_2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454a32d956_0_2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Frida Kahlo and Her Animalitos</a:t>
            </a:r>
            <a:endParaRPr/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Monica Brown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Made by Anna Kate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Frida is a little girl.  </a:t>
            </a:r>
            <a:endParaRPr/>
          </a:p>
        </p:txBody>
      </p:sp>
      <p:sp>
        <p:nvSpPr>
          <p:cNvPr id="135" name="Google Shape;135;p1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36" name="Google Shape;13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68875" y="1580600"/>
            <a:ext cx="3268249" cy="3268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Frida’s dad is a photographer.</a:t>
            </a:r>
            <a:endParaRPr/>
          </a:p>
        </p:txBody>
      </p:sp>
      <p:sp>
        <p:nvSpPr>
          <p:cNvPr id="142" name="Google Shape;142;p15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latin typeface="Comic Sans MS"/>
                <a:ea typeface="Comic Sans MS"/>
                <a:cs typeface="Comic Sans MS"/>
                <a:sym typeface="Comic Sans MS"/>
              </a:rPr>
              <a:t>He lets her help with his pictures, and she starts to paint.  </a:t>
            </a:r>
            <a:endParaRPr sz="24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Frida gets hurt as a little girl.   She has lots of pets.  </a:t>
            </a:r>
            <a:endParaRPr/>
          </a:p>
        </p:txBody>
      </p:sp>
      <p:sp>
        <p:nvSpPr>
          <p:cNvPr id="148" name="Google Shape;148;p16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latin typeface="Comic Sans MS"/>
                <a:ea typeface="Comic Sans MS"/>
                <a:cs typeface="Comic Sans MS"/>
                <a:sym typeface="Comic Sans MS"/>
              </a:rPr>
              <a:t>Like a monkey, a turkey, a parrot, and dogs and cats!</a:t>
            </a:r>
            <a:endParaRPr sz="24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Frida loves her pets and they make her happy even when she is sick.</a:t>
            </a:r>
            <a:endParaRPr/>
          </a:p>
        </p:txBody>
      </p:sp>
      <p:sp>
        <p:nvSpPr>
          <p:cNvPr id="154" name="Google Shape;154;p17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55" name="Google Shape;15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22925" y="1990725"/>
            <a:ext cx="4617776" cy="2597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Frida grew up to marry a man named Diego.</a:t>
            </a:r>
            <a:endParaRPr/>
          </a:p>
        </p:txBody>
      </p:sp>
      <p:sp>
        <p:nvSpPr>
          <p:cNvPr id="161" name="Google Shape;161;p18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/>
              <a:t>He loved her and her paintings and her love for her pets.  </a:t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9"/>
          <p:cNvSpPr txBox="1"/>
          <p:nvPr>
            <p:ph type="title"/>
          </p:nvPr>
        </p:nvSpPr>
        <p:spPr>
          <a:xfrm>
            <a:off x="936050" y="53527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Frida was from Mexico.  She loved the bright colors there.</a:t>
            </a:r>
            <a:endParaRPr/>
          </a:p>
        </p:txBody>
      </p:sp>
      <p:sp>
        <p:nvSpPr>
          <p:cNvPr id="167" name="Google Shape;167;p19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68" name="Google Shape;16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37063" y="1606775"/>
            <a:ext cx="2269875" cy="3030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0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Frida painted even when she was sick and stuck in bed, and her paintings became very famous.  </a:t>
            </a:r>
            <a:endParaRPr/>
          </a:p>
        </p:txBody>
      </p:sp>
      <p:sp>
        <p:nvSpPr>
          <p:cNvPr id="174" name="Google Shape;174;p20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75" name="Google Shape;17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17325" y="1915400"/>
            <a:ext cx="1716126" cy="27878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