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54a32d956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54a32d956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54a32d956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54a32d956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54a32d956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54a32d956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54a32d956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54a32d956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54a32d956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54a32d956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54a32d956_0_2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54a32d956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54a32d956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54a32d956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 Kahlo and Her Animalitos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Monica Brown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Made by Anna Kate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 is a little girl.  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8875" y="1580600"/>
            <a:ext cx="3268249" cy="326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Frida’s dad is a photographer.</a:t>
            </a:r>
            <a:endParaRPr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He lets her help with his pictures, and she starts to paint.  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 gets hurt as a little girl.   She has lots of pets.  </a:t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Like a monkey, a turkey, a parrot, and dogs and cats!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 loves her pets and they make her happy even when she is sick.</a:t>
            </a:r>
            <a:endParaRPr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2925" y="1990725"/>
            <a:ext cx="4617776" cy="259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 grew up to marry a man named Diego.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He loved her and her paintings and her love for her pets.  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936050" y="5352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 was from Mexico.  She loved the bright colors there.</a:t>
            </a:r>
            <a:endParaRPr/>
          </a:p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7063" y="1606775"/>
            <a:ext cx="2269875" cy="303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 painted even when she was sick and stuck in bed, and her paintings became very famous.  </a:t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7325" y="1915400"/>
            <a:ext cx="1716126" cy="27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