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7F"/>
    <a:srgbClr val="FAFF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1"/>
    <p:restoredTop sz="94774"/>
  </p:normalViewPr>
  <p:slideViewPr>
    <p:cSldViewPr snapToGrid="0" snapToObjects="1">
      <p:cViewPr varScale="1">
        <p:scale>
          <a:sx n="93" d="100"/>
          <a:sy n="93" d="100"/>
        </p:scale>
        <p:origin x="8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B7CCF64-7B22-E243-BADD-0E5342C164E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2282E7B-4162-6E42-AB43-D62B02EB6D1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5758688"/>
      </p:ext>
    </p:extLst>
  </p:cSld>
  <p:clrMapOvr>
    <a:masterClrMapping/>
  </p:clrMapOvr>
  <p:transition spd="med" advClick="0" advTm="500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CCF64-7B22-E243-BADD-0E5342C164E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2E7B-4162-6E42-AB43-D62B02EB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52785"/>
      </p:ext>
    </p:extLst>
  </p:cSld>
  <p:clrMapOvr>
    <a:masterClrMapping/>
  </p:clrMapOvr>
  <p:transition spd="med" advClick="0" advTm="500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CCF64-7B22-E243-BADD-0E5342C164E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2E7B-4162-6E42-AB43-D62B02EB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06169"/>
      </p:ext>
    </p:extLst>
  </p:cSld>
  <p:clrMapOvr>
    <a:masterClrMapping/>
  </p:clrMapOvr>
  <p:transition spd="med" advClick="0" advTm="500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CCF64-7B22-E243-BADD-0E5342C164E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2E7B-4162-6E42-AB43-D62B02EB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55058"/>
      </p:ext>
    </p:extLst>
  </p:cSld>
  <p:clrMapOvr>
    <a:masterClrMapping/>
  </p:clrMapOvr>
  <p:transition spd="med" advClick="0" advTm="500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B7CCF64-7B22-E243-BADD-0E5342C164E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2282E7B-4162-6E42-AB43-D62B02EB6D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37436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500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CCF64-7B22-E243-BADD-0E5342C164E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2E7B-4162-6E42-AB43-D62B02EB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42473"/>
      </p:ext>
    </p:extLst>
  </p:cSld>
  <p:clrMapOvr>
    <a:masterClrMapping/>
  </p:clrMapOvr>
  <p:transition spd="med" advClick="0" advTm="5000">
    <p:pull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CCF64-7B22-E243-BADD-0E5342C164E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2E7B-4162-6E42-AB43-D62B02EB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82566"/>
      </p:ext>
    </p:extLst>
  </p:cSld>
  <p:clrMapOvr>
    <a:masterClrMapping/>
  </p:clrMapOvr>
  <p:transition spd="med" advClick="0" advTm="5000">
    <p:pull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CCF64-7B22-E243-BADD-0E5342C164E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2E7B-4162-6E42-AB43-D62B02EB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59379"/>
      </p:ext>
    </p:extLst>
  </p:cSld>
  <p:clrMapOvr>
    <a:masterClrMapping/>
  </p:clrMapOvr>
  <p:transition spd="med" advClick="0" advTm="500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CCF64-7B22-E243-BADD-0E5342C164E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2E7B-4162-6E42-AB43-D62B02EB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95488"/>
      </p:ext>
    </p:extLst>
  </p:cSld>
  <p:clrMapOvr>
    <a:masterClrMapping/>
  </p:clrMapOvr>
  <p:transition spd="med" advClick="0" advTm="500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6B7CCF64-7B22-E243-BADD-0E5342C164E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2282E7B-4162-6E42-AB43-D62B02EB6D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4980247"/>
      </p:ext>
    </p:extLst>
  </p:cSld>
  <p:clrMapOvr>
    <a:masterClrMapping/>
  </p:clrMapOvr>
  <p:transition spd="med" advClick="0" advTm="5000">
    <p:pull/>
  </p:transition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6B7CCF64-7B22-E243-BADD-0E5342C164E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2282E7B-4162-6E42-AB43-D62B02EB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23452"/>
      </p:ext>
    </p:extLst>
  </p:cSld>
  <p:clrMapOvr>
    <a:masterClrMapping/>
  </p:clrMapOvr>
  <p:transition spd="med" advClick="0" advTm="5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7CCF64-7B22-E243-BADD-0E5342C164E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2282E7B-4162-6E42-AB43-D62B02EB6D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7282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transition spd="med" advClick="0" advTm="5000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ybertactique.blogspot.com/2014/12/lecture-securite-et-espionnage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clock-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7167C-BF79-AA4C-8FE0-8F897EA2C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791" y="1098388"/>
            <a:ext cx="10318418" cy="4394988"/>
          </a:xfrm>
        </p:spPr>
        <p:txBody>
          <a:bodyPr>
            <a:normAutofit/>
          </a:bodyPr>
          <a:lstStyle/>
          <a:p>
            <a:r>
              <a:rPr lang="en-US" sz="6000" u="sng" dirty="0">
                <a:solidFill>
                  <a:srgbClr val="FF0000"/>
                </a:solidFill>
                <a:latin typeface="Trattatello" panose="020F0403020200020303" pitchFamily="34" charset="0"/>
              </a:rPr>
              <a:t>M</a:t>
            </a:r>
            <a:r>
              <a:rPr lang="en-US" sz="6000" u="sng" dirty="0">
                <a:solidFill>
                  <a:srgbClr val="FFC000"/>
                </a:solidFill>
                <a:latin typeface="Trattatello" panose="020F0403020200020303" pitchFamily="34" charset="0"/>
              </a:rPr>
              <a:t>u</a:t>
            </a:r>
            <a:r>
              <a:rPr lang="en-US" sz="6000" u="sng" dirty="0">
                <a:solidFill>
                  <a:srgbClr val="FFFF00"/>
                </a:solidFill>
                <a:latin typeface="Trattatello" panose="020F0403020200020303" pitchFamily="34" charset="0"/>
              </a:rPr>
              <a:t>l</a:t>
            </a:r>
            <a:r>
              <a:rPr lang="en-US" sz="6000" u="sng" dirty="0">
                <a:solidFill>
                  <a:srgbClr val="00B050"/>
                </a:solidFill>
                <a:latin typeface="Trattatello" panose="020F0403020200020303" pitchFamily="34" charset="0"/>
              </a:rPr>
              <a:t>t</a:t>
            </a:r>
            <a:r>
              <a:rPr lang="en-US" sz="6000" u="sng" dirty="0">
                <a:solidFill>
                  <a:srgbClr val="0070C0"/>
                </a:solidFill>
                <a:latin typeface="Trattatello" panose="020F0403020200020303" pitchFamily="34" charset="0"/>
              </a:rPr>
              <a:t>i</a:t>
            </a:r>
            <a:r>
              <a:rPr lang="en-US" sz="6000" u="sng" dirty="0">
                <a:solidFill>
                  <a:srgbClr val="7030A0"/>
                </a:solidFill>
                <a:latin typeface="Trattatello" panose="020F0403020200020303" pitchFamily="34" charset="0"/>
              </a:rPr>
              <a:t>p</a:t>
            </a:r>
            <a:r>
              <a:rPr lang="en-US" sz="6000" u="sng" dirty="0">
                <a:solidFill>
                  <a:srgbClr val="FF0000"/>
                </a:solidFill>
                <a:latin typeface="Trattatello" panose="020F0403020200020303" pitchFamily="34" charset="0"/>
              </a:rPr>
              <a:t>l</a:t>
            </a:r>
            <a:r>
              <a:rPr lang="en-US" sz="6000" u="sng" dirty="0">
                <a:solidFill>
                  <a:srgbClr val="FFC000"/>
                </a:solidFill>
                <a:latin typeface="Trattatello" panose="020F0403020200020303" pitchFamily="34" charset="0"/>
              </a:rPr>
              <a:t>i</a:t>
            </a:r>
            <a:r>
              <a:rPr lang="en-US" sz="6000" u="sng" dirty="0">
                <a:solidFill>
                  <a:srgbClr val="FFFF00"/>
                </a:solidFill>
                <a:latin typeface="Trattatello" panose="020F0403020200020303" pitchFamily="34" charset="0"/>
              </a:rPr>
              <a:t>c</a:t>
            </a:r>
            <a:r>
              <a:rPr lang="en-US" sz="6000" u="sng" dirty="0">
                <a:solidFill>
                  <a:srgbClr val="00B050"/>
                </a:solidFill>
                <a:latin typeface="Trattatello" panose="020F0403020200020303" pitchFamily="34" charset="0"/>
              </a:rPr>
              <a:t>a</a:t>
            </a:r>
            <a:r>
              <a:rPr lang="en-US" sz="6000" u="sng" dirty="0">
                <a:solidFill>
                  <a:srgbClr val="0070C0"/>
                </a:solidFill>
                <a:latin typeface="Trattatello" panose="020F0403020200020303" pitchFamily="34" charset="0"/>
              </a:rPr>
              <a:t>t</a:t>
            </a:r>
            <a:r>
              <a:rPr lang="en-US" sz="6000" u="sng" dirty="0">
                <a:solidFill>
                  <a:srgbClr val="7030A0"/>
                </a:solidFill>
                <a:latin typeface="Trattatello" panose="020F0403020200020303" pitchFamily="34" charset="0"/>
              </a:rPr>
              <a:t>i</a:t>
            </a:r>
            <a:r>
              <a:rPr lang="en-US" sz="6000" u="sng" dirty="0">
                <a:solidFill>
                  <a:srgbClr val="FF0000"/>
                </a:solidFill>
                <a:latin typeface="Trattatello" panose="020F0403020200020303" pitchFamily="34" charset="0"/>
              </a:rPr>
              <a:t>o</a:t>
            </a:r>
            <a:r>
              <a:rPr lang="en-US" sz="6000" u="sng" dirty="0">
                <a:solidFill>
                  <a:srgbClr val="FFC000"/>
                </a:solidFill>
                <a:latin typeface="Trattatello" panose="020F0403020200020303" pitchFamily="34" charset="0"/>
              </a:rPr>
              <a:t>n</a:t>
            </a:r>
            <a:r>
              <a:rPr lang="en-US" dirty="0">
                <a:latin typeface="Trattatello" panose="020F0403020200020303" pitchFamily="34" charset="0"/>
              </a:rPr>
              <a:t> </a:t>
            </a:r>
            <a:br>
              <a:rPr lang="en-US" dirty="0">
                <a:latin typeface="Trattatello" panose="020F0403020200020303" pitchFamily="34" charset="0"/>
              </a:rPr>
            </a:br>
            <a:r>
              <a:rPr lang="en-US" u="sng" dirty="0">
                <a:solidFill>
                  <a:srgbClr val="FAFF43"/>
                </a:solidFill>
                <a:latin typeface="Trattatello" panose="020F0403020200020303" pitchFamily="34" charset="0"/>
              </a:rPr>
              <a:t>W</a:t>
            </a:r>
            <a:r>
              <a:rPr lang="en-US" u="sng" dirty="0">
                <a:solidFill>
                  <a:srgbClr val="00B050"/>
                </a:solidFill>
                <a:latin typeface="Trattatello" panose="020F0403020200020303" pitchFamily="34" charset="0"/>
              </a:rPr>
              <a:t>i</a:t>
            </a:r>
            <a:r>
              <a:rPr lang="en-US" u="sng" dirty="0">
                <a:solidFill>
                  <a:srgbClr val="0070C0"/>
                </a:solidFill>
                <a:latin typeface="Trattatello" panose="020F0403020200020303" pitchFamily="34" charset="0"/>
              </a:rPr>
              <a:t>z</a:t>
            </a:r>
            <a:r>
              <a:rPr lang="en-US" u="sng" dirty="0">
                <a:solidFill>
                  <a:srgbClr val="7030A0"/>
                </a:solidFill>
                <a:latin typeface="Trattatello" panose="020F0403020200020303" pitchFamily="34" charset="0"/>
              </a:rPr>
              <a:t>a</a:t>
            </a:r>
            <a:r>
              <a:rPr lang="en-US" u="sng" dirty="0">
                <a:solidFill>
                  <a:srgbClr val="FF0000"/>
                </a:solidFill>
                <a:latin typeface="Trattatello" panose="020F0403020200020303" pitchFamily="34" charset="0"/>
              </a:rPr>
              <a:t>r</a:t>
            </a:r>
            <a:r>
              <a:rPr lang="en-US" u="sng" dirty="0">
                <a:solidFill>
                  <a:srgbClr val="FFC000"/>
                </a:solidFill>
                <a:latin typeface="Trattatello" panose="020F0403020200020303" pitchFamily="34" charset="0"/>
              </a:rPr>
              <a:t>d</a:t>
            </a:r>
            <a:r>
              <a:rPr lang="en-US" dirty="0">
                <a:latin typeface="Trattatello" panose="020F0403020200020303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AD2319-1781-9E4F-B36F-F614CEA1114D}"/>
              </a:ext>
            </a:extLst>
          </p:cNvPr>
          <p:cNvSpPr txBox="1"/>
          <p:nvPr/>
        </p:nvSpPr>
        <p:spPr>
          <a:xfrm rot="20355897">
            <a:off x="1093508" y="647736"/>
            <a:ext cx="2451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7030A0"/>
                </a:solidFill>
                <a:latin typeface="Trattatello" panose="020F0403020200020303" pitchFamily="34" charset="0"/>
              </a:rPr>
              <a:t>7 x 6 = 42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E0E1A7-F9EF-4548-895E-F12F86DDA3F0}"/>
              </a:ext>
            </a:extLst>
          </p:cNvPr>
          <p:cNvSpPr txBox="1"/>
          <p:nvPr/>
        </p:nvSpPr>
        <p:spPr>
          <a:xfrm rot="455622">
            <a:off x="9788486" y="3102666"/>
            <a:ext cx="1994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rattatello" panose="020F0403020200020303" pitchFamily="34" charset="0"/>
              </a:rPr>
              <a:t>8 x 2 = 16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5E5DBC-0768-4241-9BB2-BBFB5FD766CE}"/>
              </a:ext>
            </a:extLst>
          </p:cNvPr>
          <p:cNvSpPr txBox="1"/>
          <p:nvPr/>
        </p:nvSpPr>
        <p:spPr>
          <a:xfrm rot="385371">
            <a:off x="9396958" y="647738"/>
            <a:ext cx="2391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99FF7F"/>
                </a:solidFill>
                <a:latin typeface="Trattatello" panose="020F0403020200020303" pitchFamily="34" charset="0"/>
              </a:rPr>
              <a:t>5 x 9 = 45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B710C1-D203-6749-A7D3-ABA8FE519CF7}"/>
              </a:ext>
            </a:extLst>
          </p:cNvPr>
          <p:cNvSpPr txBox="1"/>
          <p:nvPr/>
        </p:nvSpPr>
        <p:spPr>
          <a:xfrm rot="20966479">
            <a:off x="9527386" y="5479619"/>
            <a:ext cx="2007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Trattatello" panose="020F0403020200020303" pitchFamily="34" charset="0"/>
              </a:rPr>
              <a:t>4 x 3 = 12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E2C2F7-A7BD-A44F-B22A-102B03E6968A}"/>
              </a:ext>
            </a:extLst>
          </p:cNvPr>
          <p:cNvSpPr txBox="1"/>
          <p:nvPr/>
        </p:nvSpPr>
        <p:spPr>
          <a:xfrm rot="20762605">
            <a:off x="1311787" y="5575182"/>
            <a:ext cx="2088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Trattatello" panose="020F0403020200020303" pitchFamily="34" charset="0"/>
              </a:rPr>
              <a:t>3 x 2 = 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33F97B-6E51-6A4F-A822-4754C7F30DB5}"/>
              </a:ext>
            </a:extLst>
          </p:cNvPr>
          <p:cNvSpPr txBox="1"/>
          <p:nvPr/>
        </p:nvSpPr>
        <p:spPr>
          <a:xfrm rot="20515511">
            <a:off x="668975" y="3527146"/>
            <a:ext cx="2148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C000"/>
                </a:solidFill>
                <a:latin typeface="Trattatello" panose="020F0403020200020303" pitchFamily="34" charset="0"/>
              </a:rPr>
              <a:t>6 x 6 = 36 </a:t>
            </a:r>
          </a:p>
        </p:txBody>
      </p:sp>
    </p:spTree>
    <p:extLst>
      <p:ext uri="{BB962C8B-B14F-4D97-AF65-F5344CB8AC3E}">
        <p14:creationId xmlns:p14="http://schemas.microsoft.com/office/powerpoint/2010/main" val="1329728425"/>
      </p:ext>
    </p:extLst>
  </p:cSld>
  <p:clrMapOvr>
    <a:masterClrMapping/>
  </p:clrMapOvr>
  <p:transition spd="med" advClick="0" advTm="8000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006E0-F397-B349-BE2A-F2A1EEA34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3839" y="2493520"/>
            <a:ext cx="4844322" cy="1870959"/>
          </a:xfrm>
        </p:spPr>
        <p:txBody>
          <a:bodyPr>
            <a:noAutofit/>
          </a:bodyPr>
          <a:lstStyle/>
          <a:p>
            <a:r>
              <a:rPr lang="en-US" sz="15000" dirty="0">
                <a:latin typeface="Trattatello" panose="020F0403020200020303" pitchFamily="34" charset="0"/>
              </a:rPr>
              <a:t>7 x 8</a:t>
            </a:r>
          </a:p>
        </p:txBody>
      </p:sp>
    </p:spTree>
    <p:extLst>
      <p:ext uri="{BB962C8B-B14F-4D97-AF65-F5344CB8AC3E}">
        <p14:creationId xmlns:p14="http://schemas.microsoft.com/office/powerpoint/2010/main" val="2445747822"/>
      </p:ext>
    </p:extLst>
  </p:cSld>
  <p:clrMapOvr>
    <a:masterClrMapping/>
  </p:clrMapOvr>
  <p:transition spd="med" advClick="0" advTm="5000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9405D-7112-7740-9D07-86946CE5A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5931" y="2542506"/>
            <a:ext cx="5100137" cy="1772987"/>
          </a:xfrm>
        </p:spPr>
        <p:txBody>
          <a:bodyPr>
            <a:noAutofit/>
          </a:bodyPr>
          <a:lstStyle/>
          <a:p>
            <a:r>
              <a:rPr lang="en-US" sz="15000" dirty="0">
                <a:latin typeface="Trattatello" panose="020F0403020200020303" pitchFamily="34" charset="0"/>
              </a:rPr>
              <a:t>3 x 2 </a:t>
            </a:r>
          </a:p>
        </p:txBody>
      </p:sp>
    </p:spTree>
    <p:extLst>
      <p:ext uri="{BB962C8B-B14F-4D97-AF65-F5344CB8AC3E}">
        <p14:creationId xmlns:p14="http://schemas.microsoft.com/office/powerpoint/2010/main" val="596710908"/>
      </p:ext>
    </p:extLst>
  </p:cSld>
  <p:clrMapOvr>
    <a:masterClrMapping/>
  </p:clrMapOvr>
  <p:transition spd="med" advClick="0" advTm="5000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C3647-DE5C-4340-9BE7-7C8DBB8AD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0039" y="2477192"/>
            <a:ext cx="4691922" cy="1903615"/>
          </a:xfrm>
        </p:spPr>
        <p:txBody>
          <a:bodyPr>
            <a:noAutofit/>
          </a:bodyPr>
          <a:lstStyle/>
          <a:p>
            <a:r>
              <a:rPr lang="en-US" sz="15000" dirty="0">
                <a:latin typeface="Trattatello" panose="020F0403020200020303" pitchFamily="34" charset="0"/>
              </a:rPr>
              <a:t>4 x 8</a:t>
            </a:r>
          </a:p>
        </p:txBody>
      </p:sp>
    </p:spTree>
    <p:extLst>
      <p:ext uri="{BB962C8B-B14F-4D97-AF65-F5344CB8AC3E}">
        <p14:creationId xmlns:p14="http://schemas.microsoft.com/office/powerpoint/2010/main" val="117546228"/>
      </p:ext>
    </p:extLst>
  </p:cSld>
  <p:clrMapOvr>
    <a:masterClrMapping/>
  </p:clrMapOvr>
  <p:transition spd="med" advClick="0" advTm="5000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FE9A-2FF2-9841-8B40-4A01893C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1003" y="2526178"/>
            <a:ext cx="5589993" cy="1805644"/>
          </a:xfrm>
        </p:spPr>
        <p:txBody>
          <a:bodyPr>
            <a:noAutofit/>
          </a:bodyPr>
          <a:lstStyle/>
          <a:p>
            <a:r>
              <a:rPr lang="en-US" sz="15000" dirty="0">
                <a:latin typeface="Trattatello" panose="020F0403020200020303" pitchFamily="34" charset="0"/>
              </a:rPr>
              <a:t> 6 x 3 </a:t>
            </a:r>
          </a:p>
        </p:txBody>
      </p:sp>
    </p:spTree>
    <p:extLst>
      <p:ext uri="{BB962C8B-B14F-4D97-AF65-F5344CB8AC3E}">
        <p14:creationId xmlns:p14="http://schemas.microsoft.com/office/powerpoint/2010/main" val="330236251"/>
      </p:ext>
    </p:extLst>
  </p:cSld>
  <p:clrMapOvr>
    <a:masterClrMapping/>
  </p:clrMapOvr>
  <p:transition spd="med" advClick="0" advTm="5000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E6FF6B3-F86C-0B4F-A6A5-E6A14DD92F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420587" y="440871"/>
            <a:ext cx="981347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13591"/>
      </p:ext>
    </p:extLst>
  </p:cSld>
  <p:clrMapOvr>
    <a:masterClrMapping/>
  </p:clrMapOvr>
  <p:transition spd="med" advClick="0" advTm="5000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322A3-3ABE-EB4E-B3EB-68ED3598E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4"/>
            <a:ext cx="10178322" cy="6184671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br>
              <a:rPr lang="en-US" dirty="0">
                <a:solidFill>
                  <a:srgbClr val="FF0000"/>
                </a:solidFill>
              </a:rPr>
            </a:br>
            <a:r>
              <a:rPr lang="en-US" b="1" cap="none" spc="0" dirty="0">
                <a:ln w="12700">
                  <a:solidFill>
                    <a:srgbClr val="FF0000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You have 5 seconds to guess the times table before the page turns .  </a:t>
            </a:r>
            <a:br>
              <a:rPr lang="en-US" b="1" cap="none" spc="0" dirty="0">
                <a:ln w="12700">
                  <a:solidFill>
                    <a:srgbClr val="FF0000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</a:br>
            <a:br>
              <a:rPr lang="en-US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br>
              <a:rPr lang="en-US" dirty="0">
                <a:solidFill>
                  <a:srgbClr val="7030A0"/>
                </a:solidFill>
              </a:rPr>
            </a:br>
            <a:r>
              <a:rPr lang="en-US" b="1" cap="none" spc="0" dirty="0">
                <a:ln w="12700">
                  <a:solidFill>
                    <a:srgbClr val="FF0000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Fill in your sheet as you go, to turn in at the end. </a:t>
            </a:r>
            <a:endParaRPr lang="en-US" dirty="0">
              <a:ln w="12700">
                <a:solidFill>
                  <a:srgbClr val="FF0000"/>
                </a:solidFill>
                <a:prstDash val="solid"/>
              </a:ln>
              <a:solidFill>
                <a:srgbClr val="7030A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6F910B-5884-1848-99F3-BB6765958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061293" y="2567241"/>
            <a:ext cx="1494379" cy="17235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A585F7-E861-914E-88FC-0C90931B2C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12265" y="2612960"/>
            <a:ext cx="1494379" cy="1723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812009"/>
      </p:ext>
    </p:extLst>
  </p:cSld>
  <p:clrMapOvr>
    <a:masterClrMapping/>
  </p:clrMapOvr>
  <p:transition spd="med" advClick="0" advTm="8000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BAFF2-4319-114B-9CB5-882CCFF3D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9" y="326571"/>
            <a:ext cx="10178322" cy="6204858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r>
              <a:rPr lang="en-US" sz="9600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rattatello" panose="020F0403020200020303" pitchFamily="34" charset="0"/>
              </a:rPr>
              <a:t>Ready….</a:t>
            </a:r>
            <a:br>
              <a:rPr lang="en-US" sz="9600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rattatello" panose="020F0403020200020303" pitchFamily="34" charset="0"/>
              </a:rPr>
            </a:br>
            <a:r>
              <a:rPr lang="en-US" sz="9600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rattatello" panose="020F0403020200020303" pitchFamily="34" charset="0"/>
              </a:rPr>
              <a:t>Set…</a:t>
            </a:r>
            <a:br>
              <a:rPr lang="en-US" sz="9600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rattatello" panose="020F0403020200020303" pitchFamily="34" charset="0"/>
              </a:rPr>
            </a:br>
            <a:br>
              <a:rPr lang="en-US" sz="9600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rattatello" panose="020F0403020200020303" pitchFamily="34" charset="0"/>
              </a:rPr>
            </a:br>
            <a:r>
              <a:rPr lang="en-US" sz="9600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rattatello" panose="020F0403020200020303" pitchFamily="34" charset="0"/>
              </a:rPr>
              <a:t>Go!!!</a:t>
            </a:r>
            <a:endParaRPr lang="en-US" sz="9600" dirty="0">
              <a:solidFill>
                <a:srgbClr val="7030A0"/>
              </a:solidFill>
              <a:latin typeface="Trattatello" panose="020F0403020200020303" pitchFamily="34" charset="0"/>
            </a:endParaRPr>
          </a:p>
        </p:txBody>
      </p:sp>
      <p:sp>
        <p:nvSpPr>
          <p:cNvPr id="4" name="Multiply 3">
            <a:extLst>
              <a:ext uri="{FF2B5EF4-FFF2-40B4-BE49-F238E27FC236}">
                <a16:creationId xmlns:a16="http://schemas.microsoft.com/office/drawing/2014/main" id="{525A4AE6-A5F9-EA42-9428-AA77C9B921EF}"/>
              </a:ext>
            </a:extLst>
          </p:cNvPr>
          <p:cNvSpPr/>
          <p:nvPr/>
        </p:nvSpPr>
        <p:spPr>
          <a:xfrm>
            <a:off x="9364613" y="4935311"/>
            <a:ext cx="1303565" cy="11430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7030A0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5" name="Equal 4">
            <a:extLst>
              <a:ext uri="{FF2B5EF4-FFF2-40B4-BE49-F238E27FC236}">
                <a16:creationId xmlns:a16="http://schemas.microsoft.com/office/drawing/2014/main" id="{07D555C6-6A91-9146-8A6D-AC3F0C1093B3}"/>
              </a:ext>
            </a:extLst>
          </p:cNvPr>
          <p:cNvSpPr/>
          <p:nvPr/>
        </p:nvSpPr>
        <p:spPr>
          <a:xfrm>
            <a:off x="8286751" y="2955471"/>
            <a:ext cx="1428750" cy="114300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Equal 5">
            <a:extLst>
              <a:ext uri="{FF2B5EF4-FFF2-40B4-BE49-F238E27FC236}">
                <a16:creationId xmlns:a16="http://schemas.microsoft.com/office/drawing/2014/main" id="{14E25250-7C58-6E4A-A454-90B0477581F8}"/>
              </a:ext>
            </a:extLst>
          </p:cNvPr>
          <p:cNvSpPr/>
          <p:nvPr/>
        </p:nvSpPr>
        <p:spPr>
          <a:xfrm>
            <a:off x="2601684" y="2861582"/>
            <a:ext cx="1303566" cy="1134836"/>
          </a:xfrm>
          <a:prstGeom prst="mathEqual">
            <a:avLst>
              <a:gd name="adj1" fmla="val 23520"/>
              <a:gd name="adj2" fmla="val 694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Multiply 6">
            <a:extLst>
              <a:ext uri="{FF2B5EF4-FFF2-40B4-BE49-F238E27FC236}">
                <a16:creationId xmlns:a16="http://schemas.microsoft.com/office/drawing/2014/main" id="{8D9AA8DA-EBA3-BD47-A28E-CAD63B587F8C}"/>
              </a:ext>
            </a:extLst>
          </p:cNvPr>
          <p:cNvSpPr/>
          <p:nvPr/>
        </p:nvSpPr>
        <p:spPr>
          <a:xfrm>
            <a:off x="9261021" y="906235"/>
            <a:ext cx="1303565" cy="135527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y 7">
            <a:extLst>
              <a:ext uri="{FF2B5EF4-FFF2-40B4-BE49-F238E27FC236}">
                <a16:creationId xmlns:a16="http://schemas.microsoft.com/office/drawing/2014/main" id="{23AEE7DB-46E9-DE49-8ACE-EF9C9056BBE6}"/>
              </a:ext>
            </a:extLst>
          </p:cNvPr>
          <p:cNvSpPr/>
          <p:nvPr/>
        </p:nvSpPr>
        <p:spPr>
          <a:xfrm>
            <a:off x="1627414" y="906235"/>
            <a:ext cx="1303565" cy="135527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y 8">
            <a:extLst>
              <a:ext uri="{FF2B5EF4-FFF2-40B4-BE49-F238E27FC236}">
                <a16:creationId xmlns:a16="http://schemas.microsoft.com/office/drawing/2014/main" id="{B4AE01E3-30B9-024C-AE83-0FAB42799191}"/>
              </a:ext>
            </a:extLst>
          </p:cNvPr>
          <p:cNvSpPr/>
          <p:nvPr/>
        </p:nvSpPr>
        <p:spPr>
          <a:xfrm>
            <a:off x="1459913" y="4723039"/>
            <a:ext cx="1303565" cy="135527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13014"/>
      </p:ext>
    </p:extLst>
  </p:cSld>
  <p:clrMapOvr>
    <a:masterClrMapping/>
  </p:clrMapOvr>
  <p:transition spd="med" advClick="0" advTm="8000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8D799-9D16-B848-A0D4-3F4576C63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8307" y="2722121"/>
            <a:ext cx="5535385" cy="1413758"/>
          </a:xfrm>
        </p:spPr>
        <p:txBody>
          <a:bodyPr>
            <a:noAutofit/>
          </a:bodyPr>
          <a:lstStyle/>
          <a:p>
            <a:pPr algn="ctr"/>
            <a:r>
              <a:rPr lang="en-US" sz="15000" dirty="0">
                <a:latin typeface="Trattatello" panose="020F0403020200020303" pitchFamily="34" charset="0"/>
              </a:rPr>
              <a:t> 6 x 9 </a:t>
            </a:r>
          </a:p>
        </p:txBody>
      </p:sp>
    </p:spTree>
    <p:extLst>
      <p:ext uri="{BB962C8B-B14F-4D97-AF65-F5344CB8AC3E}">
        <p14:creationId xmlns:p14="http://schemas.microsoft.com/office/powerpoint/2010/main" val="1993935071"/>
      </p:ext>
    </p:extLst>
  </p:cSld>
  <p:clrMapOvr>
    <a:masterClrMapping/>
  </p:clrMapOvr>
  <p:transition spd="med" advClick="0" advTm="5000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23546-6B11-3F4C-AFD5-611D4A076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7817" y="2175114"/>
            <a:ext cx="5524679" cy="2507772"/>
          </a:xfrm>
        </p:spPr>
        <p:txBody>
          <a:bodyPr>
            <a:normAutofit/>
          </a:bodyPr>
          <a:lstStyle/>
          <a:p>
            <a:r>
              <a:rPr lang="en-US" sz="15000" dirty="0">
                <a:latin typeface="Trattatello" panose="020F0403020200020303" pitchFamily="34" charset="0"/>
              </a:rPr>
              <a:t>3 x 8  </a:t>
            </a:r>
          </a:p>
        </p:txBody>
      </p:sp>
    </p:spTree>
    <p:extLst>
      <p:ext uri="{BB962C8B-B14F-4D97-AF65-F5344CB8AC3E}">
        <p14:creationId xmlns:p14="http://schemas.microsoft.com/office/powerpoint/2010/main" val="2263014785"/>
      </p:ext>
    </p:extLst>
  </p:cSld>
  <p:clrMapOvr>
    <a:masterClrMapping/>
  </p:clrMapOvr>
  <p:transition spd="med" advClick="0" advTm="5000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0C1D-8D35-A842-BAEF-151C427B8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0039" y="2542507"/>
            <a:ext cx="4691922" cy="1772986"/>
          </a:xfrm>
        </p:spPr>
        <p:txBody>
          <a:bodyPr>
            <a:noAutofit/>
          </a:bodyPr>
          <a:lstStyle/>
          <a:p>
            <a:r>
              <a:rPr lang="en-US" sz="15000" dirty="0">
                <a:latin typeface="Trattatello" panose="020F0403020200020303" pitchFamily="34" charset="0"/>
              </a:rPr>
              <a:t>2 x 7 </a:t>
            </a:r>
          </a:p>
        </p:txBody>
      </p:sp>
    </p:spTree>
    <p:extLst>
      <p:ext uri="{BB962C8B-B14F-4D97-AF65-F5344CB8AC3E}">
        <p14:creationId xmlns:p14="http://schemas.microsoft.com/office/powerpoint/2010/main" val="2451698693"/>
      </p:ext>
    </p:extLst>
  </p:cSld>
  <p:clrMapOvr>
    <a:masterClrMapping/>
  </p:clrMapOvr>
  <p:transition spd="med" advClick="0" advTm="5000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BB395-11FE-8848-BC5A-C53BB67A9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8539" y="2575164"/>
            <a:ext cx="5834922" cy="1707672"/>
          </a:xfrm>
        </p:spPr>
        <p:txBody>
          <a:bodyPr>
            <a:noAutofit/>
          </a:bodyPr>
          <a:lstStyle/>
          <a:p>
            <a:r>
              <a:rPr lang="en-US" sz="15000" dirty="0">
                <a:latin typeface="Trattatello" panose="020F0403020200020303" pitchFamily="34" charset="0"/>
              </a:rPr>
              <a:t>10 x 4</a:t>
            </a:r>
          </a:p>
        </p:txBody>
      </p:sp>
    </p:spTree>
    <p:extLst>
      <p:ext uri="{BB962C8B-B14F-4D97-AF65-F5344CB8AC3E}">
        <p14:creationId xmlns:p14="http://schemas.microsoft.com/office/powerpoint/2010/main" val="888691726"/>
      </p:ext>
    </p:extLst>
  </p:cSld>
  <p:clrMapOvr>
    <a:masterClrMapping/>
  </p:clrMapOvr>
  <p:transition spd="med" advClick="0" advTm="5000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51C5B-0C7B-EA40-B30E-E0A571E68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098" y="2503319"/>
            <a:ext cx="4789804" cy="1851361"/>
          </a:xfrm>
        </p:spPr>
        <p:txBody>
          <a:bodyPr>
            <a:noAutofit/>
          </a:bodyPr>
          <a:lstStyle/>
          <a:p>
            <a:r>
              <a:rPr lang="en-US" sz="15000" dirty="0">
                <a:latin typeface="Trattatello" panose="020F0403020200020303" pitchFamily="34" charset="0"/>
              </a:rPr>
              <a:t>5 x 0 </a:t>
            </a:r>
          </a:p>
        </p:txBody>
      </p:sp>
    </p:spTree>
    <p:extLst>
      <p:ext uri="{BB962C8B-B14F-4D97-AF65-F5344CB8AC3E}">
        <p14:creationId xmlns:p14="http://schemas.microsoft.com/office/powerpoint/2010/main" val="3326784274"/>
      </p:ext>
    </p:extLst>
  </p:cSld>
  <p:clrMapOvr>
    <a:masterClrMapping/>
  </p:clrMapOvr>
  <p:transition spd="med" advClick="0" advTm="5000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3A9A1-CF23-D54E-A12D-C875BA809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7767" y="2281249"/>
            <a:ext cx="5116465" cy="2295502"/>
          </a:xfrm>
        </p:spPr>
        <p:txBody>
          <a:bodyPr>
            <a:noAutofit/>
          </a:bodyPr>
          <a:lstStyle/>
          <a:p>
            <a:r>
              <a:rPr lang="en-US" sz="15000" dirty="0">
                <a:latin typeface="Trattatello" panose="020F0403020200020303" pitchFamily="34" charset="0"/>
              </a:rPr>
              <a:t>9 x 9 </a:t>
            </a:r>
          </a:p>
        </p:txBody>
      </p:sp>
    </p:spTree>
    <p:extLst>
      <p:ext uri="{BB962C8B-B14F-4D97-AF65-F5344CB8AC3E}">
        <p14:creationId xmlns:p14="http://schemas.microsoft.com/office/powerpoint/2010/main" val="4158364601"/>
      </p:ext>
    </p:extLst>
  </p:cSld>
  <p:clrMapOvr>
    <a:masterClrMapping/>
  </p:clrMapOvr>
  <p:transition spd="med" advClick="0" advTm="5000">
    <p:pull/>
  </p:transition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{B960B41D-E4E4-4A49-89A1-112C8E461E81}tf10001071</Template>
  <TotalTime>99</TotalTime>
  <Words>109</Words>
  <Application>Microsoft Macintosh PowerPoint</Application>
  <PresentationFormat>Widescreen</PresentationFormat>
  <Paragraphs>19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Gill Sans MT</vt:lpstr>
      <vt:lpstr>Impact</vt:lpstr>
      <vt:lpstr>Trattatello</vt:lpstr>
      <vt:lpstr>Badge</vt:lpstr>
      <vt:lpstr>Multiplication  Wizard </vt:lpstr>
      <vt:lpstr> You have 5 seconds to guess the times table before the page turns .     Fill in your sheet as you go, to turn in at the end. </vt:lpstr>
      <vt:lpstr>  Ready…. Set…  Go!!!</vt:lpstr>
      <vt:lpstr> 6 x 9 </vt:lpstr>
      <vt:lpstr>3 x 8  </vt:lpstr>
      <vt:lpstr>2 x 7 </vt:lpstr>
      <vt:lpstr>10 x 4</vt:lpstr>
      <vt:lpstr>5 x 0 </vt:lpstr>
      <vt:lpstr>9 x 9 </vt:lpstr>
      <vt:lpstr>7 x 8</vt:lpstr>
      <vt:lpstr>3 x 2 </vt:lpstr>
      <vt:lpstr>4 x 8</vt:lpstr>
      <vt:lpstr> 6 x 3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  Wizard </dc:title>
  <dc:creator>Jasmine Baker</dc:creator>
  <cp:lastModifiedBy>Jasmine Baker</cp:lastModifiedBy>
  <cp:revision>8</cp:revision>
  <dcterms:created xsi:type="dcterms:W3CDTF">2020-11-14T01:36:49Z</dcterms:created>
  <dcterms:modified xsi:type="dcterms:W3CDTF">2020-11-17T03:59:46Z</dcterms:modified>
</cp:coreProperties>
</file>