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5"/>
  </p:normalViewPr>
  <p:slideViewPr>
    <p:cSldViewPr snapToGrid="0" snapToObjects="1">
      <p:cViewPr>
        <p:scale>
          <a:sx n="90" d="100"/>
          <a:sy n="90" d="100"/>
        </p:scale>
        <p:origin x="23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2" Type="http://schemas.openxmlformats.org/officeDocument/2006/relationships/image" Target="../media/image8.svg"/><Relationship Id="rId1" Type="http://schemas.openxmlformats.org/officeDocument/2006/relationships/image" Target="../media/image1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5CFDB-DE54-4293-8E63-790DA925C8C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77399E4-72BD-48E4-96C1-7669D6C63DE5}">
      <dgm:prSet/>
      <dgm:spPr/>
      <dgm:t>
        <a:bodyPr/>
        <a:lstStyle/>
        <a:p>
          <a:r>
            <a:rPr lang="en-US"/>
            <a:t>National Bullying Prevent Center</a:t>
          </a:r>
        </a:p>
      </dgm:t>
    </dgm:pt>
    <dgm:pt modelId="{8E375BA9-B238-41BB-A13B-1DEF034BA670}" type="parTrans" cxnId="{C950F27F-5488-4471-ABBD-C57F363C505A}">
      <dgm:prSet/>
      <dgm:spPr/>
      <dgm:t>
        <a:bodyPr/>
        <a:lstStyle/>
        <a:p>
          <a:endParaRPr lang="en-US"/>
        </a:p>
      </dgm:t>
    </dgm:pt>
    <dgm:pt modelId="{C41DED9B-F5F7-4AB5-B172-0BE1AEA5AAB2}" type="sibTrans" cxnId="{C950F27F-5488-4471-ABBD-C57F363C505A}">
      <dgm:prSet/>
      <dgm:spPr/>
      <dgm:t>
        <a:bodyPr/>
        <a:lstStyle/>
        <a:p>
          <a:endParaRPr lang="en-US"/>
        </a:p>
      </dgm:t>
    </dgm:pt>
    <dgm:pt modelId="{EBEE0FE1-EF4B-4D86-82DC-47569BE0EA02}">
      <dgm:prSet/>
      <dgm:spPr/>
      <dgm:t>
        <a:bodyPr/>
        <a:lstStyle/>
        <a:p>
          <a:r>
            <a:rPr lang="en-US"/>
            <a:t>Cyberbullying Research Center</a:t>
          </a:r>
        </a:p>
      </dgm:t>
    </dgm:pt>
    <dgm:pt modelId="{B60E3ABD-2C9B-40FC-8D24-AADF35BCDE31}" type="parTrans" cxnId="{0A6E91D8-4C13-443D-AAA9-99168D3D2A84}">
      <dgm:prSet/>
      <dgm:spPr/>
      <dgm:t>
        <a:bodyPr/>
        <a:lstStyle/>
        <a:p>
          <a:endParaRPr lang="en-US"/>
        </a:p>
      </dgm:t>
    </dgm:pt>
    <dgm:pt modelId="{8264952A-C554-4922-B538-0F6C07BE6603}" type="sibTrans" cxnId="{0A6E91D8-4C13-443D-AAA9-99168D3D2A84}">
      <dgm:prSet/>
      <dgm:spPr/>
      <dgm:t>
        <a:bodyPr/>
        <a:lstStyle/>
        <a:p>
          <a:endParaRPr lang="en-US"/>
        </a:p>
      </dgm:t>
    </dgm:pt>
    <dgm:pt modelId="{DC6EA77C-CEB5-4E2B-BB87-48161B085D50}">
      <dgm:prSet/>
      <dgm:spPr/>
      <dgm:t>
        <a:bodyPr/>
        <a:lstStyle/>
        <a:p>
          <a:r>
            <a:rPr lang="en-US"/>
            <a:t>CyberBullyHelp</a:t>
          </a:r>
        </a:p>
      </dgm:t>
    </dgm:pt>
    <dgm:pt modelId="{449FB804-A4FE-425C-892C-E509318CEAD4}" type="parTrans" cxnId="{29721731-4E60-47E8-B528-696448684603}">
      <dgm:prSet/>
      <dgm:spPr/>
      <dgm:t>
        <a:bodyPr/>
        <a:lstStyle/>
        <a:p>
          <a:endParaRPr lang="en-US"/>
        </a:p>
      </dgm:t>
    </dgm:pt>
    <dgm:pt modelId="{6B587C25-4EFA-4B88-8AF9-0D361C86359B}" type="sibTrans" cxnId="{29721731-4E60-47E8-B528-696448684603}">
      <dgm:prSet/>
      <dgm:spPr/>
      <dgm:t>
        <a:bodyPr/>
        <a:lstStyle/>
        <a:p>
          <a:endParaRPr lang="en-US"/>
        </a:p>
      </dgm:t>
    </dgm:pt>
    <dgm:pt modelId="{FCC992E5-54F1-4B31-A8A6-1D8106BC8E4E}">
      <dgm:prSet/>
      <dgm:spPr/>
      <dgm:t>
        <a:bodyPr/>
        <a:lstStyle/>
        <a:p>
          <a:r>
            <a:rPr lang="en-US"/>
            <a:t>Olweus Bullying Prevention Program</a:t>
          </a:r>
        </a:p>
      </dgm:t>
    </dgm:pt>
    <dgm:pt modelId="{D705CA1B-FEFD-40F5-9C42-7DCAEA9B1365}" type="parTrans" cxnId="{C1D7922F-9340-41D2-B505-61CA19A29619}">
      <dgm:prSet/>
      <dgm:spPr/>
      <dgm:t>
        <a:bodyPr/>
        <a:lstStyle/>
        <a:p>
          <a:endParaRPr lang="en-US"/>
        </a:p>
      </dgm:t>
    </dgm:pt>
    <dgm:pt modelId="{0E3A0E92-5781-4813-BD89-06CF8EA61113}" type="sibTrans" cxnId="{C1D7922F-9340-41D2-B505-61CA19A29619}">
      <dgm:prSet/>
      <dgm:spPr/>
      <dgm:t>
        <a:bodyPr/>
        <a:lstStyle/>
        <a:p>
          <a:endParaRPr lang="en-US"/>
        </a:p>
      </dgm:t>
    </dgm:pt>
    <dgm:pt modelId="{9BA6ECF4-3F1C-4DE8-97DA-D7333384B1A1}">
      <dgm:prSet/>
      <dgm:spPr/>
      <dgm:t>
        <a:bodyPr/>
        <a:lstStyle/>
        <a:p>
          <a:r>
            <a:rPr lang="en-US"/>
            <a:t>National Suicide Prevention Lifeline 1(800)273 TALK (8255)</a:t>
          </a:r>
        </a:p>
      </dgm:t>
    </dgm:pt>
    <dgm:pt modelId="{B58524FF-FDEC-4248-8208-03D63321D028}" type="parTrans" cxnId="{D89C9C55-3D1B-4634-A6C0-FAB23151F1A9}">
      <dgm:prSet/>
      <dgm:spPr/>
      <dgm:t>
        <a:bodyPr/>
        <a:lstStyle/>
        <a:p>
          <a:endParaRPr lang="en-US"/>
        </a:p>
      </dgm:t>
    </dgm:pt>
    <dgm:pt modelId="{511A8DA5-523B-4406-B0C2-01D3A898997C}" type="sibTrans" cxnId="{D89C9C55-3D1B-4634-A6C0-FAB23151F1A9}">
      <dgm:prSet/>
      <dgm:spPr/>
      <dgm:t>
        <a:bodyPr/>
        <a:lstStyle/>
        <a:p>
          <a:endParaRPr lang="en-US"/>
        </a:p>
      </dgm:t>
    </dgm:pt>
    <dgm:pt modelId="{AACE5EAF-4155-430E-AAA0-088DFBD99073}">
      <dgm:prSet/>
      <dgm:spPr/>
      <dgm:t>
        <a:bodyPr/>
        <a:lstStyle/>
        <a:p>
          <a:r>
            <a:rPr lang="en-US"/>
            <a:t>Talk with you and listen</a:t>
          </a:r>
        </a:p>
      </dgm:t>
    </dgm:pt>
    <dgm:pt modelId="{5FE6E9F4-9704-4B62-BEE1-E216C7FDD6A3}" type="parTrans" cxnId="{58F2592F-A31A-4A51-BEF6-05070CF1E981}">
      <dgm:prSet/>
      <dgm:spPr/>
      <dgm:t>
        <a:bodyPr/>
        <a:lstStyle/>
        <a:p>
          <a:endParaRPr lang="en-US"/>
        </a:p>
      </dgm:t>
    </dgm:pt>
    <dgm:pt modelId="{2482621A-F18C-4BA1-BE86-304CB0F0D49A}" type="sibTrans" cxnId="{58F2592F-A31A-4A51-BEF6-05070CF1E981}">
      <dgm:prSet/>
      <dgm:spPr/>
      <dgm:t>
        <a:bodyPr/>
        <a:lstStyle/>
        <a:p>
          <a:endParaRPr lang="en-US"/>
        </a:p>
      </dgm:t>
    </dgm:pt>
    <dgm:pt modelId="{908EF4BC-1854-4377-9BAC-2D82FEF3FC3B}">
      <dgm:prSet/>
      <dgm:spPr/>
      <dgm:t>
        <a:bodyPr/>
        <a:lstStyle/>
        <a:p>
          <a:r>
            <a:rPr lang="en-US"/>
            <a:t>Prevent you from harming yourself</a:t>
          </a:r>
        </a:p>
      </dgm:t>
    </dgm:pt>
    <dgm:pt modelId="{06D9B9A5-7950-47B9-8022-0350ECC7A421}" type="parTrans" cxnId="{28F705AF-22FA-486C-ACBD-C67E0BB66EBF}">
      <dgm:prSet/>
      <dgm:spPr/>
      <dgm:t>
        <a:bodyPr/>
        <a:lstStyle/>
        <a:p>
          <a:endParaRPr lang="en-US"/>
        </a:p>
      </dgm:t>
    </dgm:pt>
    <dgm:pt modelId="{51558857-9D13-44B8-B6A0-53768D9FD791}" type="sibTrans" cxnId="{28F705AF-22FA-486C-ACBD-C67E0BB66EBF}">
      <dgm:prSet/>
      <dgm:spPr/>
      <dgm:t>
        <a:bodyPr/>
        <a:lstStyle/>
        <a:p>
          <a:endParaRPr lang="en-US"/>
        </a:p>
      </dgm:t>
    </dgm:pt>
    <dgm:pt modelId="{C263CB35-206B-4C84-98DC-81C3060B8ECE}" type="pres">
      <dgm:prSet presAssocID="{06D5CFDB-DE54-4293-8E63-790DA925C8C2}" presName="root" presStyleCnt="0">
        <dgm:presLayoutVars>
          <dgm:dir/>
          <dgm:resizeHandles val="exact"/>
        </dgm:presLayoutVars>
      </dgm:prSet>
      <dgm:spPr/>
    </dgm:pt>
    <dgm:pt modelId="{D949C939-9430-4F2A-B7BD-DE5A6A99A64D}" type="pres">
      <dgm:prSet presAssocID="{077399E4-72BD-48E4-96C1-7669D6C63DE5}" presName="compNode" presStyleCnt="0"/>
      <dgm:spPr/>
    </dgm:pt>
    <dgm:pt modelId="{2CC51FBE-25C2-4217-A4E8-CFB6DDDDA9A6}" type="pres">
      <dgm:prSet presAssocID="{077399E4-72BD-48E4-96C1-7669D6C63DE5}" presName="bgRect" presStyleLbl="bgShp" presStyleIdx="0" presStyleCnt="5"/>
      <dgm:spPr/>
    </dgm:pt>
    <dgm:pt modelId="{65F2869D-CBE7-4AC7-8B1B-75F38D03C2C8}" type="pres">
      <dgm:prSet presAssocID="{077399E4-72BD-48E4-96C1-7669D6C63DE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4A3667F7-7A73-42FC-9C19-168D5C0448BC}" type="pres">
      <dgm:prSet presAssocID="{077399E4-72BD-48E4-96C1-7669D6C63DE5}" presName="spaceRect" presStyleCnt="0"/>
      <dgm:spPr/>
    </dgm:pt>
    <dgm:pt modelId="{5853C3FC-1FA2-49E5-8F5C-70EA7AE79C37}" type="pres">
      <dgm:prSet presAssocID="{077399E4-72BD-48E4-96C1-7669D6C63DE5}" presName="parTx" presStyleLbl="revTx" presStyleIdx="0" presStyleCnt="6">
        <dgm:presLayoutVars>
          <dgm:chMax val="0"/>
          <dgm:chPref val="0"/>
        </dgm:presLayoutVars>
      </dgm:prSet>
      <dgm:spPr/>
    </dgm:pt>
    <dgm:pt modelId="{DF71D232-B2AA-4E7A-B8BD-AA73F071B194}" type="pres">
      <dgm:prSet presAssocID="{C41DED9B-F5F7-4AB5-B172-0BE1AEA5AAB2}" presName="sibTrans" presStyleCnt="0"/>
      <dgm:spPr/>
    </dgm:pt>
    <dgm:pt modelId="{CB0D2E00-5383-47CF-8235-6D187608D47D}" type="pres">
      <dgm:prSet presAssocID="{EBEE0FE1-EF4B-4D86-82DC-47569BE0EA02}" presName="compNode" presStyleCnt="0"/>
      <dgm:spPr/>
    </dgm:pt>
    <dgm:pt modelId="{620BF929-0A96-4489-905A-D608C326A3FF}" type="pres">
      <dgm:prSet presAssocID="{EBEE0FE1-EF4B-4D86-82DC-47569BE0EA02}" presName="bgRect" presStyleLbl="bgShp" presStyleIdx="1" presStyleCnt="5"/>
      <dgm:spPr/>
    </dgm:pt>
    <dgm:pt modelId="{2A10FAE1-45EE-4AA1-8457-955B7C14AF76}" type="pres">
      <dgm:prSet presAssocID="{EBEE0FE1-EF4B-4D86-82DC-47569BE0EA0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FD757CAA-EC4F-4548-851D-B3C37A47F598}" type="pres">
      <dgm:prSet presAssocID="{EBEE0FE1-EF4B-4D86-82DC-47569BE0EA02}" presName="spaceRect" presStyleCnt="0"/>
      <dgm:spPr/>
    </dgm:pt>
    <dgm:pt modelId="{5C09002C-35BA-49C1-BA0B-B28EBEFB7A0C}" type="pres">
      <dgm:prSet presAssocID="{EBEE0FE1-EF4B-4D86-82DC-47569BE0EA02}" presName="parTx" presStyleLbl="revTx" presStyleIdx="1" presStyleCnt="6">
        <dgm:presLayoutVars>
          <dgm:chMax val="0"/>
          <dgm:chPref val="0"/>
        </dgm:presLayoutVars>
      </dgm:prSet>
      <dgm:spPr/>
    </dgm:pt>
    <dgm:pt modelId="{38CEA831-7E54-4DD7-9E2A-B27B682A88CF}" type="pres">
      <dgm:prSet presAssocID="{8264952A-C554-4922-B538-0F6C07BE6603}" presName="sibTrans" presStyleCnt="0"/>
      <dgm:spPr/>
    </dgm:pt>
    <dgm:pt modelId="{301C873A-AA23-4C78-9B85-4EBF00066F21}" type="pres">
      <dgm:prSet presAssocID="{DC6EA77C-CEB5-4E2B-BB87-48161B085D50}" presName="compNode" presStyleCnt="0"/>
      <dgm:spPr/>
    </dgm:pt>
    <dgm:pt modelId="{C95B26AC-F06C-4286-AACE-929337BA7E66}" type="pres">
      <dgm:prSet presAssocID="{DC6EA77C-CEB5-4E2B-BB87-48161B085D50}" presName="bgRect" presStyleLbl="bgShp" presStyleIdx="2" presStyleCnt="5"/>
      <dgm:spPr/>
    </dgm:pt>
    <dgm:pt modelId="{0F2A3626-0857-41CF-87D5-4ED7421F970F}" type="pres">
      <dgm:prSet presAssocID="{DC6EA77C-CEB5-4E2B-BB87-48161B085D5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75469E6-37A6-40BF-A614-493583CEEB2E}" type="pres">
      <dgm:prSet presAssocID="{DC6EA77C-CEB5-4E2B-BB87-48161B085D50}" presName="spaceRect" presStyleCnt="0"/>
      <dgm:spPr/>
    </dgm:pt>
    <dgm:pt modelId="{0A92C05B-932B-4334-82A8-D43E75E700E3}" type="pres">
      <dgm:prSet presAssocID="{DC6EA77C-CEB5-4E2B-BB87-48161B085D50}" presName="parTx" presStyleLbl="revTx" presStyleIdx="2" presStyleCnt="6">
        <dgm:presLayoutVars>
          <dgm:chMax val="0"/>
          <dgm:chPref val="0"/>
        </dgm:presLayoutVars>
      </dgm:prSet>
      <dgm:spPr/>
    </dgm:pt>
    <dgm:pt modelId="{56E8AD4B-739B-432B-B7EC-EADCC095912B}" type="pres">
      <dgm:prSet presAssocID="{6B587C25-4EFA-4B88-8AF9-0D361C86359B}" presName="sibTrans" presStyleCnt="0"/>
      <dgm:spPr/>
    </dgm:pt>
    <dgm:pt modelId="{EF50AD6A-8ED4-42C5-9B69-BC304C282A11}" type="pres">
      <dgm:prSet presAssocID="{FCC992E5-54F1-4B31-A8A6-1D8106BC8E4E}" presName="compNode" presStyleCnt="0"/>
      <dgm:spPr/>
    </dgm:pt>
    <dgm:pt modelId="{5C12DF23-9519-4543-9677-44556A0AB377}" type="pres">
      <dgm:prSet presAssocID="{FCC992E5-54F1-4B31-A8A6-1D8106BC8E4E}" presName="bgRect" presStyleLbl="bgShp" presStyleIdx="3" presStyleCnt="5"/>
      <dgm:spPr/>
    </dgm:pt>
    <dgm:pt modelId="{2E13379B-1811-4120-A6EC-949DBC543854}" type="pres">
      <dgm:prSet presAssocID="{FCC992E5-54F1-4B31-A8A6-1D8106BC8E4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ildren"/>
        </a:ext>
      </dgm:extLst>
    </dgm:pt>
    <dgm:pt modelId="{35904CDD-96F3-4D8A-87D9-76292A6709AB}" type="pres">
      <dgm:prSet presAssocID="{FCC992E5-54F1-4B31-A8A6-1D8106BC8E4E}" presName="spaceRect" presStyleCnt="0"/>
      <dgm:spPr/>
    </dgm:pt>
    <dgm:pt modelId="{D48EC8E9-F449-4A5C-9C2B-480D0CD2E685}" type="pres">
      <dgm:prSet presAssocID="{FCC992E5-54F1-4B31-A8A6-1D8106BC8E4E}" presName="parTx" presStyleLbl="revTx" presStyleIdx="3" presStyleCnt="6">
        <dgm:presLayoutVars>
          <dgm:chMax val="0"/>
          <dgm:chPref val="0"/>
        </dgm:presLayoutVars>
      </dgm:prSet>
      <dgm:spPr/>
    </dgm:pt>
    <dgm:pt modelId="{B83CD7FE-04C9-4D42-8E6A-0836D376ABBE}" type="pres">
      <dgm:prSet presAssocID="{0E3A0E92-5781-4813-BD89-06CF8EA61113}" presName="sibTrans" presStyleCnt="0"/>
      <dgm:spPr/>
    </dgm:pt>
    <dgm:pt modelId="{07D11439-79C7-4CBB-BF94-531F0466BE51}" type="pres">
      <dgm:prSet presAssocID="{9BA6ECF4-3F1C-4DE8-97DA-D7333384B1A1}" presName="compNode" presStyleCnt="0"/>
      <dgm:spPr/>
    </dgm:pt>
    <dgm:pt modelId="{F4DA2966-B396-4695-A5FB-329F63CA733F}" type="pres">
      <dgm:prSet presAssocID="{9BA6ECF4-3F1C-4DE8-97DA-D7333384B1A1}" presName="bgRect" presStyleLbl="bgShp" presStyleIdx="4" presStyleCnt="5"/>
      <dgm:spPr/>
    </dgm:pt>
    <dgm:pt modelId="{E2EFD7F5-C894-4FCD-B204-613C18930286}" type="pres">
      <dgm:prSet presAssocID="{9BA6ECF4-3F1C-4DE8-97DA-D7333384B1A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2B7B927C-720E-4A74-8E55-AD224F5DCEB7}" type="pres">
      <dgm:prSet presAssocID="{9BA6ECF4-3F1C-4DE8-97DA-D7333384B1A1}" presName="spaceRect" presStyleCnt="0"/>
      <dgm:spPr/>
    </dgm:pt>
    <dgm:pt modelId="{F6082DDD-A943-480D-8C1E-27A4E8024544}" type="pres">
      <dgm:prSet presAssocID="{9BA6ECF4-3F1C-4DE8-97DA-D7333384B1A1}" presName="parTx" presStyleLbl="revTx" presStyleIdx="4" presStyleCnt="6">
        <dgm:presLayoutVars>
          <dgm:chMax val="0"/>
          <dgm:chPref val="0"/>
        </dgm:presLayoutVars>
      </dgm:prSet>
      <dgm:spPr/>
    </dgm:pt>
    <dgm:pt modelId="{A12CEA4E-1389-456F-95FD-4338A3D6D03A}" type="pres">
      <dgm:prSet presAssocID="{9BA6ECF4-3F1C-4DE8-97DA-D7333384B1A1}" presName="desTx" presStyleLbl="revTx" presStyleIdx="5" presStyleCnt="6">
        <dgm:presLayoutVars/>
      </dgm:prSet>
      <dgm:spPr/>
    </dgm:pt>
  </dgm:ptLst>
  <dgm:cxnLst>
    <dgm:cxn modelId="{50AC7110-3AD2-4226-92D9-558529A027EA}" type="presOf" srcId="{EBEE0FE1-EF4B-4D86-82DC-47569BE0EA02}" destId="{5C09002C-35BA-49C1-BA0B-B28EBEFB7A0C}" srcOrd="0" destOrd="0" presId="urn:microsoft.com/office/officeart/2018/2/layout/IconVerticalSolidList"/>
    <dgm:cxn modelId="{58F2592F-A31A-4A51-BEF6-05070CF1E981}" srcId="{9BA6ECF4-3F1C-4DE8-97DA-D7333384B1A1}" destId="{AACE5EAF-4155-430E-AAA0-088DFBD99073}" srcOrd="0" destOrd="0" parTransId="{5FE6E9F4-9704-4B62-BEE1-E216C7FDD6A3}" sibTransId="{2482621A-F18C-4BA1-BE86-304CB0F0D49A}"/>
    <dgm:cxn modelId="{C1D7922F-9340-41D2-B505-61CA19A29619}" srcId="{06D5CFDB-DE54-4293-8E63-790DA925C8C2}" destId="{FCC992E5-54F1-4B31-A8A6-1D8106BC8E4E}" srcOrd="3" destOrd="0" parTransId="{D705CA1B-FEFD-40F5-9C42-7DCAEA9B1365}" sibTransId="{0E3A0E92-5781-4813-BD89-06CF8EA61113}"/>
    <dgm:cxn modelId="{29721731-4E60-47E8-B528-696448684603}" srcId="{06D5CFDB-DE54-4293-8E63-790DA925C8C2}" destId="{DC6EA77C-CEB5-4E2B-BB87-48161B085D50}" srcOrd="2" destOrd="0" parTransId="{449FB804-A4FE-425C-892C-E509318CEAD4}" sibTransId="{6B587C25-4EFA-4B88-8AF9-0D361C86359B}"/>
    <dgm:cxn modelId="{D89C9C55-3D1B-4634-A6C0-FAB23151F1A9}" srcId="{06D5CFDB-DE54-4293-8E63-790DA925C8C2}" destId="{9BA6ECF4-3F1C-4DE8-97DA-D7333384B1A1}" srcOrd="4" destOrd="0" parTransId="{B58524FF-FDEC-4248-8208-03D63321D028}" sibTransId="{511A8DA5-523B-4406-B0C2-01D3A898997C}"/>
    <dgm:cxn modelId="{1058405C-574D-4B68-8CC6-DF39B5FD5F2C}" type="presOf" srcId="{FCC992E5-54F1-4B31-A8A6-1D8106BC8E4E}" destId="{D48EC8E9-F449-4A5C-9C2B-480D0CD2E685}" srcOrd="0" destOrd="0" presId="urn:microsoft.com/office/officeart/2018/2/layout/IconVerticalSolidList"/>
    <dgm:cxn modelId="{414E085D-5411-4709-945A-A8157A0C3480}" type="presOf" srcId="{06D5CFDB-DE54-4293-8E63-790DA925C8C2}" destId="{C263CB35-206B-4C84-98DC-81C3060B8ECE}" srcOrd="0" destOrd="0" presId="urn:microsoft.com/office/officeart/2018/2/layout/IconVerticalSolidList"/>
    <dgm:cxn modelId="{C950F27F-5488-4471-ABBD-C57F363C505A}" srcId="{06D5CFDB-DE54-4293-8E63-790DA925C8C2}" destId="{077399E4-72BD-48E4-96C1-7669D6C63DE5}" srcOrd="0" destOrd="0" parTransId="{8E375BA9-B238-41BB-A13B-1DEF034BA670}" sibTransId="{C41DED9B-F5F7-4AB5-B172-0BE1AEA5AAB2}"/>
    <dgm:cxn modelId="{2B54CF8C-7912-49D2-80C0-889AB49C5F2F}" type="presOf" srcId="{908EF4BC-1854-4377-9BAC-2D82FEF3FC3B}" destId="{A12CEA4E-1389-456F-95FD-4338A3D6D03A}" srcOrd="0" destOrd="1" presId="urn:microsoft.com/office/officeart/2018/2/layout/IconVerticalSolidList"/>
    <dgm:cxn modelId="{28F705AF-22FA-486C-ACBD-C67E0BB66EBF}" srcId="{AACE5EAF-4155-430E-AAA0-088DFBD99073}" destId="{908EF4BC-1854-4377-9BAC-2D82FEF3FC3B}" srcOrd="0" destOrd="0" parTransId="{06D9B9A5-7950-47B9-8022-0350ECC7A421}" sibTransId="{51558857-9D13-44B8-B6A0-53768D9FD791}"/>
    <dgm:cxn modelId="{4014A7D0-BEF9-4683-8EBE-F64A4E52290A}" type="presOf" srcId="{9BA6ECF4-3F1C-4DE8-97DA-D7333384B1A1}" destId="{F6082DDD-A943-480D-8C1E-27A4E8024544}" srcOrd="0" destOrd="0" presId="urn:microsoft.com/office/officeart/2018/2/layout/IconVerticalSolidList"/>
    <dgm:cxn modelId="{0A6E91D8-4C13-443D-AAA9-99168D3D2A84}" srcId="{06D5CFDB-DE54-4293-8E63-790DA925C8C2}" destId="{EBEE0FE1-EF4B-4D86-82DC-47569BE0EA02}" srcOrd="1" destOrd="0" parTransId="{B60E3ABD-2C9B-40FC-8D24-AADF35BCDE31}" sibTransId="{8264952A-C554-4922-B538-0F6C07BE6603}"/>
    <dgm:cxn modelId="{B8592EE0-415C-48CA-A39D-DA043982858B}" type="presOf" srcId="{AACE5EAF-4155-430E-AAA0-088DFBD99073}" destId="{A12CEA4E-1389-456F-95FD-4338A3D6D03A}" srcOrd="0" destOrd="0" presId="urn:microsoft.com/office/officeart/2018/2/layout/IconVerticalSolidList"/>
    <dgm:cxn modelId="{39562FE0-F927-435E-871E-C437F10B6E69}" type="presOf" srcId="{077399E4-72BD-48E4-96C1-7669D6C63DE5}" destId="{5853C3FC-1FA2-49E5-8F5C-70EA7AE79C37}" srcOrd="0" destOrd="0" presId="urn:microsoft.com/office/officeart/2018/2/layout/IconVerticalSolidList"/>
    <dgm:cxn modelId="{06AEABF4-6FC3-4342-A85C-A47E272B650C}" type="presOf" srcId="{DC6EA77C-CEB5-4E2B-BB87-48161B085D50}" destId="{0A92C05B-932B-4334-82A8-D43E75E700E3}" srcOrd="0" destOrd="0" presId="urn:microsoft.com/office/officeart/2018/2/layout/IconVerticalSolidList"/>
    <dgm:cxn modelId="{FAEB4D78-EC27-40D9-95ED-D253F6B40DE5}" type="presParOf" srcId="{C263CB35-206B-4C84-98DC-81C3060B8ECE}" destId="{D949C939-9430-4F2A-B7BD-DE5A6A99A64D}" srcOrd="0" destOrd="0" presId="urn:microsoft.com/office/officeart/2018/2/layout/IconVerticalSolidList"/>
    <dgm:cxn modelId="{7DA82117-9122-45D9-94D8-FF9E9E266178}" type="presParOf" srcId="{D949C939-9430-4F2A-B7BD-DE5A6A99A64D}" destId="{2CC51FBE-25C2-4217-A4E8-CFB6DDDDA9A6}" srcOrd="0" destOrd="0" presId="urn:microsoft.com/office/officeart/2018/2/layout/IconVerticalSolidList"/>
    <dgm:cxn modelId="{BB527713-2C89-4077-8211-46ECA72F739D}" type="presParOf" srcId="{D949C939-9430-4F2A-B7BD-DE5A6A99A64D}" destId="{65F2869D-CBE7-4AC7-8B1B-75F38D03C2C8}" srcOrd="1" destOrd="0" presId="urn:microsoft.com/office/officeart/2018/2/layout/IconVerticalSolidList"/>
    <dgm:cxn modelId="{176E2718-F345-40A1-A823-F42FDBE0A643}" type="presParOf" srcId="{D949C939-9430-4F2A-B7BD-DE5A6A99A64D}" destId="{4A3667F7-7A73-42FC-9C19-168D5C0448BC}" srcOrd="2" destOrd="0" presId="urn:microsoft.com/office/officeart/2018/2/layout/IconVerticalSolidList"/>
    <dgm:cxn modelId="{75D4F734-0C9D-4AE9-B06F-62A1D4C8974A}" type="presParOf" srcId="{D949C939-9430-4F2A-B7BD-DE5A6A99A64D}" destId="{5853C3FC-1FA2-49E5-8F5C-70EA7AE79C37}" srcOrd="3" destOrd="0" presId="urn:microsoft.com/office/officeart/2018/2/layout/IconVerticalSolidList"/>
    <dgm:cxn modelId="{EA4C424C-E3FA-4DE2-83C0-C4DAE9521B61}" type="presParOf" srcId="{C263CB35-206B-4C84-98DC-81C3060B8ECE}" destId="{DF71D232-B2AA-4E7A-B8BD-AA73F071B194}" srcOrd="1" destOrd="0" presId="urn:microsoft.com/office/officeart/2018/2/layout/IconVerticalSolidList"/>
    <dgm:cxn modelId="{3648B291-09AF-42B3-A1E9-7A0DDA108FED}" type="presParOf" srcId="{C263CB35-206B-4C84-98DC-81C3060B8ECE}" destId="{CB0D2E00-5383-47CF-8235-6D187608D47D}" srcOrd="2" destOrd="0" presId="urn:microsoft.com/office/officeart/2018/2/layout/IconVerticalSolidList"/>
    <dgm:cxn modelId="{C5FF156F-476D-41D4-8376-2E964E855732}" type="presParOf" srcId="{CB0D2E00-5383-47CF-8235-6D187608D47D}" destId="{620BF929-0A96-4489-905A-D608C326A3FF}" srcOrd="0" destOrd="0" presId="urn:microsoft.com/office/officeart/2018/2/layout/IconVerticalSolidList"/>
    <dgm:cxn modelId="{77D469AB-3B18-48E3-95F2-9E356D1AB487}" type="presParOf" srcId="{CB0D2E00-5383-47CF-8235-6D187608D47D}" destId="{2A10FAE1-45EE-4AA1-8457-955B7C14AF76}" srcOrd="1" destOrd="0" presId="urn:microsoft.com/office/officeart/2018/2/layout/IconVerticalSolidList"/>
    <dgm:cxn modelId="{4F63157D-A709-4770-810A-6100A7C2F811}" type="presParOf" srcId="{CB0D2E00-5383-47CF-8235-6D187608D47D}" destId="{FD757CAA-EC4F-4548-851D-B3C37A47F598}" srcOrd="2" destOrd="0" presId="urn:microsoft.com/office/officeart/2018/2/layout/IconVerticalSolidList"/>
    <dgm:cxn modelId="{812D9907-4381-43A2-A7C5-430E7852DADB}" type="presParOf" srcId="{CB0D2E00-5383-47CF-8235-6D187608D47D}" destId="{5C09002C-35BA-49C1-BA0B-B28EBEFB7A0C}" srcOrd="3" destOrd="0" presId="urn:microsoft.com/office/officeart/2018/2/layout/IconVerticalSolidList"/>
    <dgm:cxn modelId="{41D95144-3F0D-4B7C-ADB3-235FAE068948}" type="presParOf" srcId="{C263CB35-206B-4C84-98DC-81C3060B8ECE}" destId="{38CEA831-7E54-4DD7-9E2A-B27B682A88CF}" srcOrd="3" destOrd="0" presId="urn:microsoft.com/office/officeart/2018/2/layout/IconVerticalSolidList"/>
    <dgm:cxn modelId="{3A17C236-5D2D-4485-86C5-4BC374F1C34E}" type="presParOf" srcId="{C263CB35-206B-4C84-98DC-81C3060B8ECE}" destId="{301C873A-AA23-4C78-9B85-4EBF00066F21}" srcOrd="4" destOrd="0" presId="urn:microsoft.com/office/officeart/2018/2/layout/IconVerticalSolidList"/>
    <dgm:cxn modelId="{FE2E766D-CF90-41DE-8122-33E8F2BC4C49}" type="presParOf" srcId="{301C873A-AA23-4C78-9B85-4EBF00066F21}" destId="{C95B26AC-F06C-4286-AACE-929337BA7E66}" srcOrd="0" destOrd="0" presId="urn:microsoft.com/office/officeart/2018/2/layout/IconVerticalSolidList"/>
    <dgm:cxn modelId="{6B01DAA1-CDF5-4F8D-B73B-BEA85A8459FD}" type="presParOf" srcId="{301C873A-AA23-4C78-9B85-4EBF00066F21}" destId="{0F2A3626-0857-41CF-87D5-4ED7421F970F}" srcOrd="1" destOrd="0" presId="urn:microsoft.com/office/officeart/2018/2/layout/IconVerticalSolidList"/>
    <dgm:cxn modelId="{A4E9C3FF-0950-464A-979D-A0520FEF814C}" type="presParOf" srcId="{301C873A-AA23-4C78-9B85-4EBF00066F21}" destId="{475469E6-37A6-40BF-A614-493583CEEB2E}" srcOrd="2" destOrd="0" presId="urn:microsoft.com/office/officeart/2018/2/layout/IconVerticalSolidList"/>
    <dgm:cxn modelId="{94C08087-E233-4E3C-9BDB-BE1317998A5E}" type="presParOf" srcId="{301C873A-AA23-4C78-9B85-4EBF00066F21}" destId="{0A92C05B-932B-4334-82A8-D43E75E700E3}" srcOrd="3" destOrd="0" presId="urn:microsoft.com/office/officeart/2018/2/layout/IconVerticalSolidList"/>
    <dgm:cxn modelId="{94F86748-CE8C-4B23-A0BA-9CABB674DC23}" type="presParOf" srcId="{C263CB35-206B-4C84-98DC-81C3060B8ECE}" destId="{56E8AD4B-739B-432B-B7EC-EADCC095912B}" srcOrd="5" destOrd="0" presId="urn:microsoft.com/office/officeart/2018/2/layout/IconVerticalSolidList"/>
    <dgm:cxn modelId="{9828B777-798A-4A1E-A6AE-E12BE8DA61EB}" type="presParOf" srcId="{C263CB35-206B-4C84-98DC-81C3060B8ECE}" destId="{EF50AD6A-8ED4-42C5-9B69-BC304C282A11}" srcOrd="6" destOrd="0" presId="urn:microsoft.com/office/officeart/2018/2/layout/IconVerticalSolidList"/>
    <dgm:cxn modelId="{8A3530C4-17D1-444B-894F-94964EFADDFA}" type="presParOf" srcId="{EF50AD6A-8ED4-42C5-9B69-BC304C282A11}" destId="{5C12DF23-9519-4543-9677-44556A0AB377}" srcOrd="0" destOrd="0" presId="urn:microsoft.com/office/officeart/2018/2/layout/IconVerticalSolidList"/>
    <dgm:cxn modelId="{C37F4723-E38B-4044-98DA-3394AA44A347}" type="presParOf" srcId="{EF50AD6A-8ED4-42C5-9B69-BC304C282A11}" destId="{2E13379B-1811-4120-A6EC-949DBC543854}" srcOrd="1" destOrd="0" presId="urn:microsoft.com/office/officeart/2018/2/layout/IconVerticalSolidList"/>
    <dgm:cxn modelId="{9FEC5920-79D9-43B5-B524-B45285414108}" type="presParOf" srcId="{EF50AD6A-8ED4-42C5-9B69-BC304C282A11}" destId="{35904CDD-96F3-4D8A-87D9-76292A6709AB}" srcOrd="2" destOrd="0" presId="urn:microsoft.com/office/officeart/2018/2/layout/IconVerticalSolidList"/>
    <dgm:cxn modelId="{4E7228FB-A7B6-4833-8CB3-ACBC41F36569}" type="presParOf" srcId="{EF50AD6A-8ED4-42C5-9B69-BC304C282A11}" destId="{D48EC8E9-F449-4A5C-9C2B-480D0CD2E685}" srcOrd="3" destOrd="0" presId="urn:microsoft.com/office/officeart/2018/2/layout/IconVerticalSolidList"/>
    <dgm:cxn modelId="{62D62B57-F883-496C-9B20-DBFDE571197C}" type="presParOf" srcId="{C263CB35-206B-4C84-98DC-81C3060B8ECE}" destId="{B83CD7FE-04C9-4D42-8E6A-0836D376ABBE}" srcOrd="7" destOrd="0" presId="urn:microsoft.com/office/officeart/2018/2/layout/IconVerticalSolidList"/>
    <dgm:cxn modelId="{FFF433E0-DE5B-4CFB-8B84-94D7D686EFF9}" type="presParOf" srcId="{C263CB35-206B-4C84-98DC-81C3060B8ECE}" destId="{07D11439-79C7-4CBB-BF94-531F0466BE51}" srcOrd="8" destOrd="0" presId="urn:microsoft.com/office/officeart/2018/2/layout/IconVerticalSolidList"/>
    <dgm:cxn modelId="{947A39EB-5226-4F32-B390-C97D18072D1F}" type="presParOf" srcId="{07D11439-79C7-4CBB-BF94-531F0466BE51}" destId="{F4DA2966-B396-4695-A5FB-329F63CA733F}" srcOrd="0" destOrd="0" presId="urn:microsoft.com/office/officeart/2018/2/layout/IconVerticalSolidList"/>
    <dgm:cxn modelId="{CA4E1D7B-6425-49E6-9886-DB25C93AA4B1}" type="presParOf" srcId="{07D11439-79C7-4CBB-BF94-531F0466BE51}" destId="{E2EFD7F5-C894-4FCD-B204-613C18930286}" srcOrd="1" destOrd="0" presId="urn:microsoft.com/office/officeart/2018/2/layout/IconVerticalSolidList"/>
    <dgm:cxn modelId="{E8BE84D7-755F-44A4-92FB-7B57F4DA4B13}" type="presParOf" srcId="{07D11439-79C7-4CBB-BF94-531F0466BE51}" destId="{2B7B927C-720E-4A74-8E55-AD224F5DCEB7}" srcOrd="2" destOrd="0" presId="urn:microsoft.com/office/officeart/2018/2/layout/IconVerticalSolidList"/>
    <dgm:cxn modelId="{DA18F475-E77E-46CD-8F96-1A24851EE212}" type="presParOf" srcId="{07D11439-79C7-4CBB-BF94-531F0466BE51}" destId="{F6082DDD-A943-480D-8C1E-27A4E8024544}" srcOrd="3" destOrd="0" presId="urn:microsoft.com/office/officeart/2018/2/layout/IconVerticalSolidList"/>
    <dgm:cxn modelId="{FD1356EE-6699-4319-A7AB-A2F0E3C381E2}" type="presParOf" srcId="{07D11439-79C7-4CBB-BF94-531F0466BE51}" destId="{A12CEA4E-1389-456F-95FD-4338A3D6D03A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51FBE-25C2-4217-A4E8-CFB6DDDDA9A6}">
      <dsp:nvSpPr>
        <dsp:cNvPr id="0" name=""/>
        <dsp:cNvSpPr/>
      </dsp:nvSpPr>
      <dsp:spPr>
        <a:xfrm>
          <a:off x="0" y="4086"/>
          <a:ext cx="5906181" cy="870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2869D-CBE7-4AC7-8B1B-75F38D03C2C8}">
      <dsp:nvSpPr>
        <dsp:cNvPr id="0" name=""/>
        <dsp:cNvSpPr/>
      </dsp:nvSpPr>
      <dsp:spPr>
        <a:xfrm>
          <a:off x="263303" y="199931"/>
          <a:ext cx="478733" cy="4787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3C3FC-1FA2-49E5-8F5C-70EA7AE79C37}">
      <dsp:nvSpPr>
        <dsp:cNvPr id="0" name=""/>
        <dsp:cNvSpPr/>
      </dsp:nvSpPr>
      <dsp:spPr>
        <a:xfrm>
          <a:off x="1005339" y="408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National Bullying Prevent Center</a:t>
          </a:r>
        </a:p>
      </dsp:txBody>
      <dsp:txXfrm>
        <a:off x="1005339" y="4086"/>
        <a:ext cx="4900841" cy="870424"/>
      </dsp:txXfrm>
    </dsp:sp>
    <dsp:sp modelId="{620BF929-0A96-4489-905A-D608C326A3FF}">
      <dsp:nvSpPr>
        <dsp:cNvPr id="0" name=""/>
        <dsp:cNvSpPr/>
      </dsp:nvSpPr>
      <dsp:spPr>
        <a:xfrm>
          <a:off x="0" y="1092116"/>
          <a:ext cx="5906181" cy="8704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0FAE1-45EE-4AA1-8457-955B7C14AF76}">
      <dsp:nvSpPr>
        <dsp:cNvPr id="0" name=""/>
        <dsp:cNvSpPr/>
      </dsp:nvSpPr>
      <dsp:spPr>
        <a:xfrm>
          <a:off x="263303" y="1287962"/>
          <a:ext cx="478733" cy="4787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9002C-35BA-49C1-BA0B-B28EBEFB7A0C}">
      <dsp:nvSpPr>
        <dsp:cNvPr id="0" name=""/>
        <dsp:cNvSpPr/>
      </dsp:nvSpPr>
      <dsp:spPr>
        <a:xfrm>
          <a:off x="1005339" y="109211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Cyberbullying Research Center</a:t>
          </a:r>
        </a:p>
      </dsp:txBody>
      <dsp:txXfrm>
        <a:off x="1005339" y="1092116"/>
        <a:ext cx="4900841" cy="870424"/>
      </dsp:txXfrm>
    </dsp:sp>
    <dsp:sp modelId="{C95B26AC-F06C-4286-AACE-929337BA7E66}">
      <dsp:nvSpPr>
        <dsp:cNvPr id="0" name=""/>
        <dsp:cNvSpPr/>
      </dsp:nvSpPr>
      <dsp:spPr>
        <a:xfrm>
          <a:off x="0" y="2180146"/>
          <a:ext cx="5906181" cy="8704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2A3626-0857-41CF-87D5-4ED7421F970F}">
      <dsp:nvSpPr>
        <dsp:cNvPr id="0" name=""/>
        <dsp:cNvSpPr/>
      </dsp:nvSpPr>
      <dsp:spPr>
        <a:xfrm>
          <a:off x="263303" y="2375992"/>
          <a:ext cx="478733" cy="4787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2C05B-932B-4334-82A8-D43E75E700E3}">
      <dsp:nvSpPr>
        <dsp:cNvPr id="0" name=""/>
        <dsp:cNvSpPr/>
      </dsp:nvSpPr>
      <dsp:spPr>
        <a:xfrm>
          <a:off x="1005339" y="218014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CyberBullyHelp</a:t>
          </a:r>
        </a:p>
      </dsp:txBody>
      <dsp:txXfrm>
        <a:off x="1005339" y="2180146"/>
        <a:ext cx="4900841" cy="870424"/>
      </dsp:txXfrm>
    </dsp:sp>
    <dsp:sp modelId="{5C12DF23-9519-4543-9677-44556A0AB377}">
      <dsp:nvSpPr>
        <dsp:cNvPr id="0" name=""/>
        <dsp:cNvSpPr/>
      </dsp:nvSpPr>
      <dsp:spPr>
        <a:xfrm>
          <a:off x="0" y="3268177"/>
          <a:ext cx="5906181" cy="8704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3379B-1811-4120-A6EC-949DBC543854}">
      <dsp:nvSpPr>
        <dsp:cNvPr id="0" name=""/>
        <dsp:cNvSpPr/>
      </dsp:nvSpPr>
      <dsp:spPr>
        <a:xfrm>
          <a:off x="263303" y="3464022"/>
          <a:ext cx="478733" cy="4787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C8E9-F449-4A5C-9C2B-480D0CD2E685}">
      <dsp:nvSpPr>
        <dsp:cNvPr id="0" name=""/>
        <dsp:cNvSpPr/>
      </dsp:nvSpPr>
      <dsp:spPr>
        <a:xfrm>
          <a:off x="1005339" y="3268177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Olweus Bullying Prevention Program</a:t>
          </a:r>
        </a:p>
      </dsp:txBody>
      <dsp:txXfrm>
        <a:off x="1005339" y="3268177"/>
        <a:ext cx="4900841" cy="870424"/>
      </dsp:txXfrm>
    </dsp:sp>
    <dsp:sp modelId="{F4DA2966-B396-4695-A5FB-329F63CA733F}">
      <dsp:nvSpPr>
        <dsp:cNvPr id="0" name=""/>
        <dsp:cNvSpPr/>
      </dsp:nvSpPr>
      <dsp:spPr>
        <a:xfrm>
          <a:off x="0" y="4356207"/>
          <a:ext cx="5906181" cy="87042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FD7F5-C894-4FCD-B204-613C18930286}">
      <dsp:nvSpPr>
        <dsp:cNvPr id="0" name=""/>
        <dsp:cNvSpPr/>
      </dsp:nvSpPr>
      <dsp:spPr>
        <a:xfrm>
          <a:off x="263303" y="4552052"/>
          <a:ext cx="478733" cy="47873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82DDD-A943-480D-8C1E-27A4E8024544}">
      <dsp:nvSpPr>
        <dsp:cNvPr id="0" name=""/>
        <dsp:cNvSpPr/>
      </dsp:nvSpPr>
      <dsp:spPr>
        <a:xfrm>
          <a:off x="1005339" y="4356207"/>
          <a:ext cx="265778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National Suicide Prevention Lifeline 1(800)273 TALK (8255)</a:t>
          </a:r>
        </a:p>
      </dsp:txBody>
      <dsp:txXfrm>
        <a:off x="1005339" y="4356207"/>
        <a:ext cx="2657781" cy="870424"/>
      </dsp:txXfrm>
    </dsp:sp>
    <dsp:sp modelId="{A12CEA4E-1389-456F-95FD-4338A3D6D03A}">
      <dsp:nvSpPr>
        <dsp:cNvPr id="0" name=""/>
        <dsp:cNvSpPr/>
      </dsp:nvSpPr>
      <dsp:spPr>
        <a:xfrm>
          <a:off x="3663121" y="4356207"/>
          <a:ext cx="2243059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Talk with you and listen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Prevent you from harming yourself</a:t>
          </a:r>
        </a:p>
      </dsp:txBody>
      <dsp:txXfrm>
        <a:off x="3663121" y="4356207"/>
        <a:ext cx="2243059" cy="870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6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3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5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7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8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6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616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062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51C8E3-D5CC-D64E-947E-2A5577BC37F1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49B8790-A96A-264E-95FB-181DE2959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8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mericanspcc.org/our-voice/bullying/statistics-and-information/" TargetMode="External"/><Relationship Id="rId7" Type="http://schemas.openxmlformats.org/officeDocument/2006/relationships/hyperlink" Target="https://www.allprodad.com/10-signs-your-child-might-be-getting-bullied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opbullying.gov/prevention/index.html" TargetMode="External"/><Relationship Id="rId5" Type="http://schemas.openxmlformats.org/officeDocument/2006/relationships/hyperlink" Target="https://www.stopbullying.gov/at-risk/effects/index.html" TargetMode="External"/><Relationship Id="rId4" Type="http://schemas.openxmlformats.org/officeDocument/2006/relationships/hyperlink" Target="https://www.ncab.org.au/bullying-advice/bullying-for-parents/types-of-bullyin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ibework.blogspot.com/2013/01/when-bullying-bravado-reveals-fear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eepsmilingenglish.com/2015/07/quick-tip-9-12-back-phrasal-verbs-you-need-to-know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sacp.gov.it/cyberbullismo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veryktingle.blogspot.com/2014/01/end-bullying-blame-bully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46A67-5D1A-064F-98D0-373704FB5C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Bullying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4CC99-D284-A64D-B35C-627B425D9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6" y="4307772"/>
            <a:ext cx="9070848" cy="748582"/>
          </a:xfrm>
        </p:spPr>
        <p:txBody>
          <a:bodyPr>
            <a:normAutofit/>
          </a:bodyPr>
          <a:lstStyle/>
          <a:p>
            <a:r>
              <a:rPr lang="en-US" sz="2000" b="1" dirty="0"/>
              <a:t>BY: Jadyn Brown</a:t>
            </a:r>
          </a:p>
          <a:p>
            <a:r>
              <a:rPr lang="en-US" sz="2000" b="1" dirty="0"/>
              <a:t>Jadyn.brown@smail.astate.edu</a:t>
            </a:r>
          </a:p>
        </p:txBody>
      </p:sp>
    </p:spTree>
    <p:extLst>
      <p:ext uri="{BB962C8B-B14F-4D97-AF65-F5344CB8AC3E}">
        <p14:creationId xmlns:p14="http://schemas.microsoft.com/office/powerpoint/2010/main" val="159375953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45DA1-CEA4-064C-B93E-6DEDFE1A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u="sng" dirty="0"/>
              <a:t>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257C78-3DD6-4722-9292-21333C32F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127292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791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35ABC-2DBB-B540-980D-504EBB70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385888"/>
            <a:ext cx="9792208" cy="43512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dirty="0"/>
              <a:t>Thank you for taking the time to learn about bullying. Bullying is occurring more often than we think, and by learning about it, we can prevent it from happening. I really appreciate your support. </a:t>
            </a:r>
          </a:p>
        </p:txBody>
      </p:sp>
    </p:spTree>
    <p:extLst>
      <p:ext uri="{BB962C8B-B14F-4D97-AF65-F5344CB8AC3E}">
        <p14:creationId xmlns:p14="http://schemas.microsoft.com/office/powerpoint/2010/main" val="514738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010E25-25AB-F144-BF40-22E35D95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3BC7-780D-144C-A0C9-B4AA03991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100264"/>
            <a:ext cx="7245103" cy="365835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https://americanspcc.org/our-voice/bullying/statistics-and-information/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https://www.ncab.org.au/bullying-advice/bullying-for-parents/types-of-bullying/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https://www.stopbullying.gov/at-risk/effects/index.html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https://www.stopbullying.gov/prevention/index.html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https://www.allprodad.com/10-signs-your-child-might-be-getting-bullied/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2AE28-D881-E24D-85F2-B2FDB1897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What is Bullying?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DDBD0-3056-8F43-8F1C-C8FA3237D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According to stopbullying.gov, bullying is unwanted, aggressive behavior among school aged children that involves a real or perceived power imbalance. The behavior is repeated, and has the potential to be repeated over time. </a:t>
            </a:r>
          </a:p>
        </p:txBody>
      </p:sp>
    </p:spTree>
    <p:extLst>
      <p:ext uri="{BB962C8B-B14F-4D97-AF65-F5344CB8AC3E}">
        <p14:creationId xmlns:p14="http://schemas.microsoft.com/office/powerpoint/2010/main" val="832029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38D17-D8AF-B442-A6AF-1A24356C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Bullying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52BB-EBCC-F24C-9A85-0995849FB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56277"/>
            <a:ext cx="10058400" cy="481268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More than one out of every five students report being bullied</a:t>
            </a:r>
          </a:p>
          <a:p>
            <a:r>
              <a:rPr lang="en-US" sz="3600" dirty="0"/>
              <a:t>28% of U.S. students in grades 6-12 experienced bullying</a:t>
            </a:r>
          </a:p>
          <a:p>
            <a:r>
              <a:rPr lang="en-US" sz="3600" dirty="0"/>
              <a:t>Approximately 30% of young people admit to bullying others in surveys.</a:t>
            </a:r>
          </a:p>
          <a:p>
            <a:r>
              <a:rPr lang="en-US" sz="3600" dirty="0"/>
              <a:t>6% of students in grades 6-12 experienced cyberbullying</a:t>
            </a:r>
          </a:p>
        </p:txBody>
      </p:sp>
    </p:spTree>
    <p:extLst>
      <p:ext uri="{BB962C8B-B14F-4D97-AF65-F5344CB8AC3E}">
        <p14:creationId xmlns:p14="http://schemas.microsoft.com/office/powerpoint/2010/main" val="2376025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C33D9-7C85-F94D-876E-0B0DBFF75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Forms of Bullying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1BC8-717B-4D4C-86BA-C9CAE9DC3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56700"/>
            <a:ext cx="5029200" cy="548354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/>
              <a:t>Physical Bullying</a:t>
            </a:r>
          </a:p>
          <a:p>
            <a:pPr lvl="1"/>
            <a:r>
              <a:rPr lang="en-US" sz="2600" dirty="0"/>
              <a:t>Includes hitting, kicking, tripping, pinching and pushing or damaging property.</a:t>
            </a:r>
          </a:p>
          <a:p>
            <a:pPr lvl="2"/>
            <a:r>
              <a:rPr lang="en-US" sz="2600" dirty="0"/>
              <a:t>Causes short and long term damage.</a:t>
            </a:r>
          </a:p>
          <a:p>
            <a:r>
              <a:rPr lang="en-US" sz="2600" b="1" dirty="0"/>
              <a:t>Verbal Bullying</a:t>
            </a:r>
          </a:p>
          <a:p>
            <a:pPr lvl="1"/>
            <a:r>
              <a:rPr lang="en-US" sz="2600" dirty="0"/>
              <a:t>Includes name calling, insults, teasing, intimidation, homophobic or racist remarks, or verbal abuse.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548640" lvl="2" indent="0">
              <a:buNone/>
            </a:pPr>
            <a:r>
              <a:rPr lang="en-US" dirty="0"/>
              <a:t>		</a:t>
            </a:r>
          </a:p>
          <a:p>
            <a:pPr marL="548640" lvl="2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7D4D6-41CA-BF4C-B5C2-A72831DDF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746276"/>
            <a:ext cx="4754880" cy="4825974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Social Bullying</a:t>
            </a:r>
          </a:p>
          <a:p>
            <a:pPr lvl="1"/>
            <a:r>
              <a:rPr lang="en-US" sz="2400" dirty="0"/>
              <a:t>Includes lying and spreading rumors, mimicking unkindly, and, negative facial or physical gestures.</a:t>
            </a:r>
          </a:p>
          <a:p>
            <a:pPr lvl="2"/>
            <a:r>
              <a:rPr lang="en-US" sz="2400" dirty="0"/>
              <a:t>Designed to harm someone’s social reputation. </a:t>
            </a:r>
          </a:p>
          <a:p>
            <a:r>
              <a:rPr lang="en-US" sz="2600" b="1" dirty="0"/>
              <a:t>Cyberbullying</a:t>
            </a:r>
          </a:p>
          <a:p>
            <a:pPr lvl="1"/>
            <a:r>
              <a:rPr lang="en-US" sz="2400" dirty="0"/>
              <a:t>Includes abusive or harmful texts, emails or posts, excluding others online, and nasty gossip or rumors.</a:t>
            </a:r>
          </a:p>
          <a:p>
            <a:pPr lvl="2"/>
            <a:r>
              <a:rPr lang="en-US" sz="2200" dirty="0"/>
              <a:t>Can happen at any time. 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4013278"/>
      </p:ext>
    </p:extLst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" accel="100000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FFBD64-E937-D145-A948-8AC4F4E0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u="sng" dirty="0"/>
              <a:t>Effects of Kids who are Bullied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54" y="727628"/>
            <a:ext cx="5367164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78" y="886862"/>
            <a:ext cx="5054517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6" name="Content Placeholder 5" descr="TRIBEWORK: When Bullying Bravado Reveals Fear">
            <a:extLst>
              <a:ext uri="{FF2B5EF4-FFF2-40B4-BE49-F238E27FC236}">
                <a16:creationId xmlns:a16="http://schemas.microsoft.com/office/drawing/2014/main" id="{B7CCA410-B082-9041-BE80-01E5E1D50B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04017" y="1597895"/>
            <a:ext cx="4414438" cy="367501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3B6FE-7AA4-2D4C-A5C6-37481E52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9450" y="2538918"/>
            <a:ext cx="4957554" cy="360426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dirty="0"/>
              <a:t>Depression and anxiety, feelings of sadness and loneliness, changes in sleep and eating patterns, loss of interest in activities they used to enjoy.</a:t>
            </a:r>
          </a:p>
          <a:p>
            <a:r>
              <a:rPr lang="en-US" sz="2400" dirty="0"/>
              <a:t>Start having health complaints. </a:t>
            </a:r>
          </a:p>
          <a:p>
            <a:r>
              <a:rPr lang="en-US" sz="2400" dirty="0"/>
              <a:t>May retaliate through violent measures.</a:t>
            </a:r>
          </a:p>
        </p:txBody>
      </p:sp>
    </p:spTree>
    <p:extLst>
      <p:ext uri="{BB962C8B-B14F-4D97-AF65-F5344CB8AC3E}">
        <p14:creationId xmlns:p14="http://schemas.microsoft.com/office/powerpoint/2010/main" val="660250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967F423-D21C-4F37-A0B7-750026A1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B25468-6325-F94A-889F-0F764580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u="sng" dirty="0"/>
              <a:t>Effects of Kids who Bully Others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6" name="Content Placeholder 5" descr="Quick Tip #9: 12 &quot;Back&quot; Phrasal Verbs - Keep Smiling English">
            <a:extLst>
              <a:ext uri="{FF2B5EF4-FFF2-40B4-BE49-F238E27FC236}">
                <a16:creationId xmlns:a16="http://schemas.microsoft.com/office/drawing/2014/main" id="{EC60E6A1-CF55-0F41-A92A-7F49A80AFC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2292" r="26387" b="1"/>
          <a:stretch/>
        </p:blipFill>
        <p:spPr>
          <a:xfrm>
            <a:off x="407432" y="419292"/>
            <a:ext cx="5522976" cy="60533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188F-F96C-1D48-A3F5-B7A0BC6FB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6137" y="2538919"/>
            <a:ext cx="4602152" cy="379044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/>
              <a:t>Abuse alcohol and other drugs</a:t>
            </a:r>
          </a:p>
          <a:p>
            <a:r>
              <a:rPr lang="en-US" sz="2400" dirty="0"/>
              <a:t>Ger into fights, vandalize property, or drop out. </a:t>
            </a:r>
          </a:p>
          <a:p>
            <a:r>
              <a:rPr lang="en-US" sz="2400" dirty="0"/>
              <a:t>Engage in early sexual activity</a:t>
            </a:r>
          </a:p>
          <a:p>
            <a:r>
              <a:rPr lang="en-US" sz="2400" dirty="0"/>
              <a:t>Have criminal convictions </a:t>
            </a:r>
          </a:p>
          <a:p>
            <a:r>
              <a:rPr lang="en-US" sz="2400" dirty="0"/>
              <a:t>Abusive towards their spouses or children. </a:t>
            </a:r>
          </a:p>
        </p:txBody>
      </p:sp>
    </p:spTree>
    <p:extLst>
      <p:ext uri="{BB962C8B-B14F-4D97-AF65-F5344CB8AC3E}">
        <p14:creationId xmlns:p14="http://schemas.microsoft.com/office/powerpoint/2010/main" val="269589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3EE7A-81FF-9245-95FC-B7D575EA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Signs That Your Child May Be Being Bullied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A08F2-9D1F-DD4B-A473-B7D6EFB70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1" y="1817369"/>
            <a:ext cx="4754880" cy="4726305"/>
          </a:xfrm>
        </p:spPr>
        <p:txBody>
          <a:bodyPr>
            <a:noAutofit/>
          </a:bodyPr>
          <a:lstStyle/>
          <a:p>
            <a:r>
              <a:rPr lang="en-US" sz="2400" dirty="0"/>
              <a:t>Damaged Clothing</a:t>
            </a:r>
          </a:p>
          <a:p>
            <a:pPr lvl="1"/>
            <a:r>
              <a:rPr lang="en-US" sz="2200" dirty="0"/>
              <a:t>Ripped Shirts, Stains, Cuts</a:t>
            </a:r>
          </a:p>
          <a:p>
            <a:r>
              <a:rPr lang="en-US" sz="2400" dirty="0"/>
              <a:t>Damaged Books</a:t>
            </a:r>
          </a:p>
          <a:p>
            <a:r>
              <a:rPr lang="en-US" sz="2400" dirty="0"/>
              <a:t>Frequent Head Aches or Stomach Aches</a:t>
            </a:r>
          </a:p>
          <a:p>
            <a:r>
              <a:rPr lang="en-US" sz="2400" dirty="0"/>
              <a:t>Faking Illness</a:t>
            </a:r>
          </a:p>
          <a:p>
            <a:r>
              <a:rPr lang="en-US" sz="2400" dirty="0"/>
              <a:t>Changes in Eating habits</a:t>
            </a:r>
          </a:p>
          <a:p>
            <a:r>
              <a:rPr lang="en-US" sz="2400" dirty="0"/>
              <a:t>Difficulty Sleeping</a:t>
            </a:r>
          </a:p>
          <a:p>
            <a:r>
              <a:rPr lang="en-US" sz="2400" dirty="0"/>
              <a:t>Declining Grades</a:t>
            </a:r>
          </a:p>
          <a:p>
            <a:r>
              <a:rPr lang="en-US" sz="2400" dirty="0"/>
              <a:t>Not wanting to go to school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477F9-52A3-DD40-920E-A7C541489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19" y="1915782"/>
            <a:ext cx="4754880" cy="3749040"/>
          </a:xfrm>
        </p:spPr>
        <p:txBody>
          <a:bodyPr>
            <a:normAutofit/>
          </a:bodyPr>
          <a:lstStyle/>
          <a:p>
            <a:r>
              <a:rPr lang="en-US" sz="2400" dirty="0"/>
              <a:t>Loss of interest in schoolwork</a:t>
            </a:r>
          </a:p>
          <a:p>
            <a:r>
              <a:rPr lang="en-US" sz="2400" dirty="0"/>
              <a:t>Loss of friends</a:t>
            </a:r>
          </a:p>
          <a:p>
            <a:r>
              <a:rPr lang="en-US" sz="2400" dirty="0"/>
              <a:t>Avoiding social situations</a:t>
            </a:r>
          </a:p>
          <a:p>
            <a:r>
              <a:rPr lang="en-US" sz="2400" dirty="0"/>
              <a:t>Decreased self-esteem</a:t>
            </a:r>
          </a:p>
          <a:p>
            <a:r>
              <a:rPr lang="en-US" sz="2400" dirty="0"/>
              <a:t>Always Sad</a:t>
            </a:r>
          </a:p>
          <a:p>
            <a:pPr lvl="1"/>
            <a:r>
              <a:rPr lang="en-US" sz="2200" dirty="0"/>
              <a:t>Moping, Pouting, Lonely</a:t>
            </a:r>
          </a:p>
          <a:p>
            <a:r>
              <a:rPr lang="en-US" sz="2400" dirty="0"/>
              <a:t>Begins Bullying other children</a:t>
            </a:r>
          </a:p>
        </p:txBody>
      </p:sp>
      <p:pic>
        <p:nvPicPr>
          <p:cNvPr id="9" name="Picture 8" descr="Cyberbullismo | Istituto Istruzione Superiore Artistica ...">
            <a:extLst>
              <a:ext uri="{FF2B5EF4-FFF2-40B4-BE49-F238E27FC236}">
                <a16:creationId xmlns:a16="http://schemas.microsoft.com/office/drawing/2014/main" id="{96E77533-2F95-B14C-A1ED-685AE3BDA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53200" y="5289551"/>
            <a:ext cx="4572000" cy="111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42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E6F3C-F3F0-644F-816A-1FB89090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How to Help Your Child if They are Being Bullied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66E9C-AAEB-7E46-9F08-B39F3E23B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Listen calmly and offer comfort and support</a:t>
            </a:r>
          </a:p>
          <a:p>
            <a:pPr lvl="1"/>
            <a:r>
              <a:rPr lang="en-US" sz="2600" dirty="0"/>
              <a:t>Don’t get angry and reactive</a:t>
            </a:r>
          </a:p>
          <a:p>
            <a:pPr lvl="2"/>
            <a:r>
              <a:rPr lang="en-US" sz="2600" dirty="0"/>
              <a:t>Ex: Yelling, Shouting, Trying to get even</a:t>
            </a:r>
          </a:p>
          <a:p>
            <a:r>
              <a:rPr lang="en-US" sz="2600" dirty="0"/>
              <a:t>Praise your child for doing the right thing by talking to you about it.</a:t>
            </a:r>
          </a:p>
          <a:p>
            <a:r>
              <a:rPr lang="en-US" sz="2600" dirty="0"/>
              <a:t>Let someone at school know about the situation</a:t>
            </a:r>
          </a:p>
          <a:p>
            <a:pPr lvl="1"/>
            <a:r>
              <a:rPr lang="en-US" sz="2600" dirty="0"/>
              <a:t>Ex: Principal, School Nurse, Counselor, or Teacher</a:t>
            </a:r>
          </a:p>
          <a:p>
            <a:pPr lvl="2"/>
            <a:r>
              <a:rPr lang="en-US" sz="2600" dirty="0"/>
              <a:t>They can prevent further problems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0155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967F423-D21C-4F37-A0B7-750026A1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2D5787-8BAF-1243-8652-0D24C8FE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u="sng" dirty="0"/>
              <a:t>How to Prevent Bullying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9E9273-EC39-4D91-81D2-9E2DC0258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57945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The Road Home: End Bullying: Blame The Bully.">
            <a:extLst>
              <a:ext uri="{FF2B5EF4-FFF2-40B4-BE49-F238E27FC236}">
                <a16:creationId xmlns:a16="http://schemas.microsoft.com/office/drawing/2014/main" id="{79BB6C82-5A6F-1747-B68A-70EF6659D7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893" r="1" b="1"/>
          <a:stretch/>
        </p:blipFill>
        <p:spPr>
          <a:xfrm>
            <a:off x="727654" y="727628"/>
            <a:ext cx="5367165" cy="541555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780D9-A3E3-1E41-83F9-C9DDC2197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082" y="2103120"/>
            <a:ext cx="4472922" cy="4517136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/>
              <a:t>Help kids understand bullying</a:t>
            </a:r>
          </a:p>
          <a:p>
            <a:pPr lvl="1"/>
            <a:r>
              <a:rPr lang="en-US" sz="2200" dirty="0"/>
              <a:t>Talk about it</a:t>
            </a:r>
          </a:p>
          <a:p>
            <a:pPr lvl="2"/>
            <a:r>
              <a:rPr lang="en-US" sz="2000" dirty="0"/>
              <a:t>Tell how it is unacceptable</a:t>
            </a:r>
          </a:p>
          <a:p>
            <a:r>
              <a:rPr lang="en-US" sz="2400" dirty="0"/>
              <a:t>Keep the lines of communication open</a:t>
            </a:r>
          </a:p>
          <a:p>
            <a:r>
              <a:rPr lang="en-US" sz="2400" dirty="0"/>
              <a:t>Encourage them to do what they love. </a:t>
            </a:r>
          </a:p>
          <a:p>
            <a:r>
              <a:rPr lang="en-US" sz="2400" dirty="0"/>
              <a:t>Model how to treat others</a:t>
            </a:r>
          </a:p>
          <a:p>
            <a:pPr lvl="1"/>
            <a:r>
              <a:rPr lang="en-US" sz="2200" dirty="0"/>
              <a:t>Manners</a:t>
            </a:r>
          </a:p>
          <a:p>
            <a:pPr lvl="2"/>
            <a:r>
              <a:rPr lang="en-US" sz="2000" dirty="0"/>
              <a:t>Kindness, respect, love</a:t>
            </a:r>
          </a:p>
        </p:txBody>
      </p:sp>
    </p:spTree>
    <p:extLst>
      <p:ext uri="{BB962C8B-B14F-4D97-AF65-F5344CB8AC3E}">
        <p14:creationId xmlns:p14="http://schemas.microsoft.com/office/powerpoint/2010/main" val="36989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601</Words>
  <Application>Microsoft Macintosh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Garamond</vt:lpstr>
      <vt:lpstr>Savon</vt:lpstr>
      <vt:lpstr>Bullying</vt:lpstr>
      <vt:lpstr>What is Bullying?</vt:lpstr>
      <vt:lpstr>Bullying Statistics</vt:lpstr>
      <vt:lpstr>Forms of Bullying</vt:lpstr>
      <vt:lpstr>Effects of Kids who are Bullied</vt:lpstr>
      <vt:lpstr>Effects of Kids who Bully Others</vt:lpstr>
      <vt:lpstr>Signs That Your Child May Be Being Bullied</vt:lpstr>
      <vt:lpstr>How to Help Your Child if They are Being Bullied</vt:lpstr>
      <vt:lpstr>How to Prevent Bullying</vt:lpstr>
      <vt:lpstr>Resources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Brown Jadyn</dc:creator>
  <cp:lastModifiedBy>Brown Jadyn</cp:lastModifiedBy>
  <cp:revision>2</cp:revision>
  <dcterms:created xsi:type="dcterms:W3CDTF">2019-11-13T10:55:04Z</dcterms:created>
  <dcterms:modified xsi:type="dcterms:W3CDTF">2019-11-13T11:00:11Z</dcterms:modified>
</cp:coreProperties>
</file>