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7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4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4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3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28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nk_triang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ACMTA_Circle_Green_Line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ACMTA_Square_Orange_Line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anhumanist.org/2014/09/wittgenstein-wednesdays-session-2-philosophical-investigations-sections-26-5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988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7.xml"/><Relationship Id="rId12" Type="http://schemas.openxmlformats.org/officeDocument/2006/relationships/slide" Target="slide2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-to-z-alphabets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tter-p-capital-letter-alphabet-14601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lphabet-z-abc-letter-150833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penguinwiki.info/wiki/Holiday_Party_2012_Catalog_-_Member_Items" TargetMode="External"/><Relationship Id="rId7" Type="http://schemas.openxmlformats.org/officeDocument/2006/relationships/hyperlink" Target="https://pixabay.com/en/footprint-animal-cat-108489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openclipart.org/detail/2518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t-borsalino-elegance-307828/" TargetMode="External"/><Relationship Id="rId7" Type="http://schemas.openxmlformats.org/officeDocument/2006/relationships/hyperlink" Target="http://gamebanana.com/sprays/5536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pixabay.com/en/paw-prints-dog-paw-print-cat-foot-308974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clover-four-leaf-clover-grass-156451/" TargetMode="External"/><Relationship Id="rId7" Type="http://schemas.openxmlformats.org/officeDocument/2006/relationships/hyperlink" Target="https://pixabay.com/en/broccoli-vegetable-healthy-food-29498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en/frog-amphibian-education-kids-1177282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twhopper.com/2013/12/anthony-watts-gets-more-than-sun-wrong.html" TargetMode="External"/><Relationship Id="rId7" Type="http://schemas.openxmlformats.org/officeDocument/2006/relationships/hyperlink" Target="https://pixabay.com/en/duck-duckling-toy-rubber-baby-14696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pixabay.com/en/fruit-lemon-yellow-citrus-food-32012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DD66-6434-AC4C-BB5A-E6AD7707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826" y="2375133"/>
            <a:ext cx="10572000" cy="991198"/>
          </a:xfrm>
        </p:spPr>
        <p:txBody>
          <a:bodyPr/>
          <a:lstStyle/>
          <a:p>
            <a:pPr algn="ctr"/>
            <a:r>
              <a:rPr lang="en-US" sz="9600" dirty="0"/>
              <a:t>Jeopardy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151B8-9D88-BD45-B987-69F210919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67390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By: Jadyn Brown</a:t>
            </a:r>
          </a:p>
        </p:txBody>
      </p:sp>
    </p:spTree>
    <p:extLst>
      <p:ext uri="{BB962C8B-B14F-4D97-AF65-F5344CB8AC3E}">
        <p14:creationId xmlns:p14="http://schemas.microsoft.com/office/powerpoint/2010/main" val="308302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F76E3047-82FA-2B4E-86A2-1B4C20C45A9A}"/>
              </a:ext>
            </a:extLst>
          </p:cNvPr>
          <p:cNvSpPr txBox="1"/>
          <p:nvPr/>
        </p:nvSpPr>
        <p:spPr>
          <a:xfrm>
            <a:off x="1179871" y="2389240"/>
            <a:ext cx="10250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Yellow?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A61C9-FAF9-B941-92AB-83002FF108D7}"/>
              </a:ext>
            </a:extLst>
          </p:cNvPr>
          <p:cNvSpPr txBox="1"/>
          <p:nvPr/>
        </p:nvSpPr>
        <p:spPr>
          <a:xfrm>
            <a:off x="221226" y="6091083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39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47C6-CD8A-CD4D-9897-A2D53718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shape for 100?</a:t>
            </a:r>
          </a:p>
        </p:txBody>
      </p:sp>
      <p:pic>
        <p:nvPicPr>
          <p:cNvPr id="4" name="Picture 3" descr="Pink triangle - Wikipedia">
            <a:extLst>
              <a:ext uri="{FF2B5EF4-FFF2-40B4-BE49-F238E27FC236}">
                <a16:creationId xmlns:a16="http://schemas.microsoft.com/office/drawing/2014/main" id="{77FA99E3-4498-1D47-A1BC-102C2DC3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82106" y="1976284"/>
            <a:ext cx="5827788" cy="4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3391280B-616C-A944-A180-11DDD1EC5889}"/>
              </a:ext>
            </a:extLst>
          </p:cNvPr>
          <p:cNvSpPr txBox="1"/>
          <p:nvPr/>
        </p:nvSpPr>
        <p:spPr>
          <a:xfrm>
            <a:off x="439994" y="2300748"/>
            <a:ext cx="11312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a Triangle?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2357A-9C31-AA46-AEB3-E174C2B8C54E}"/>
              </a:ext>
            </a:extLst>
          </p:cNvPr>
          <p:cNvSpPr txBox="1"/>
          <p:nvPr/>
        </p:nvSpPr>
        <p:spPr>
          <a:xfrm>
            <a:off x="280219" y="6076335"/>
            <a:ext cx="184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52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2186-F321-AD4B-818E-5522E138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shape for 200?</a:t>
            </a:r>
          </a:p>
        </p:txBody>
      </p:sp>
      <p:pic>
        <p:nvPicPr>
          <p:cNvPr id="4" name="Picture 3" descr="File:LACMTA Circle Green Line.svg - Wikipedia">
            <a:extLst>
              <a:ext uri="{FF2B5EF4-FFF2-40B4-BE49-F238E27FC236}">
                <a16:creationId xmlns:a16="http://schemas.microsoft.com/office/drawing/2014/main" id="{32516547-E0DA-CA41-BC98-65E4E4BDB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53913" y="2010922"/>
            <a:ext cx="4884174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1633AEC5-9978-2D4C-8583-FCE26C5CB58D}"/>
              </a:ext>
            </a:extLst>
          </p:cNvPr>
          <p:cNvSpPr txBox="1"/>
          <p:nvPr/>
        </p:nvSpPr>
        <p:spPr>
          <a:xfrm>
            <a:off x="882445" y="2644170"/>
            <a:ext cx="10427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a Circle?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D031F-CEC7-AE4A-B1DC-FE4535C9E8B8}"/>
              </a:ext>
            </a:extLst>
          </p:cNvPr>
          <p:cNvSpPr txBox="1"/>
          <p:nvPr/>
        </p:nvSpPr>
        <p:spPr>
          <a:xfrm>
            <a:off x="250723" y="6164826"/>
            <a:ext cx="171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34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E737-7764-D94B-A74D-5F840256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shape for 300?</a:t>
            </a:r>
          </a:p>
        </p:txBody>
      </p:sp>
      <p:pic>
        <p:nvPicPr>
          <p:cNvPr id="4" name="Picture 3" descr="File:LACMTA Square Orange Line.svg - Wikipedia">
            <a:extLst>
              <a:ext uri="{FF2B5EF4-FFF2-40B4-BE49-F238E27FC236}">
                <a16:creationId xmlns:a16="http://schemas.microsoft.com/office/drawing/2014/main" id="{3FE3E7D0-57B5-DF40-A9F8-39D01E97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47999" y="1533833"/>
            <a:ext cx="6096000" cy="56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5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8EA74511-03F0-2841-A50B-BC9C66060DED}"/>
              </a:ext>
            </a:extLst>
          </p:cNvPr>
          <p:cNvSpPr txBox="1"/>
          <p:nvPr/>
        </p:nvSpPr>
        <p:spPr>
          <a:xfrm>
            <a:off x="811160" y="2374490"/>
            <a:ext cx="10849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a Square?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73C80-9ADA-104B-A4AB-8931EA800039}"/>
              </a:ext>
            </a:extLst>
          </p:cNvPr>
          <p:cNvSpPr txBox="1"/>
          <p:nvPr/>
        </p:nvSpPr>
        <p:spPr>
          <a:xfrm>
            <a:off x="162232" y="6179574"/>
            <a:ext cx="191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053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B574-DFB8-7542-B1BD-ACFAE782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shape for 400?</a:t>
            </a:r>
          </a:p>
        </p:txBody>
      </p:sp>
      <p:pic>
        <p:nvPicPr>
          <p:cNvPr id="4" name="Picture 3" descr="Wittgenstein Wednesdays, Session 2: Philosophical ...">
            <a:extLst>
              <a:ext uri="{FF2B5EF4-FFF2-40B4-BE49-F238E27FC236}">
                <a16:creationId xmlns:a16="http://schemas.microsoft.com/office/drawing/2014/main" id="{93262A54-1F73-8A46-873F-1ECE65163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50805" y="2786012"/>
            <a:ext cx="7890387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FAB8A32F-82AC-9A4F-8E08-7E4223913C35}"/>
              </a:ext>
            </a:extLst>
          </p:cNvPr>
          <p:cNvSpPr txBox="1"/>
          <p:nvPr/>
        </p:nvSpPr>
        <p:spPr>
          <a:xfrm>
            <a:off x="137652" y="1669532"/>
            <a:ext cx="11916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a Rectangle?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D04B5-A924-1D48-A463-E955021A5561}"/>
              </a:ext>
            </a:extLst>
          </p:cNvPr>
          <p:cNvSpPr txBox="1"/>
          <p:nvPr/>
        </p:nvSpPr>
        <p:spPr>
          <a:xfrm>
            <a:off x="0" y="6179575"/>
            <a:ext cx="208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9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3368-CF6F-8C4E-8F08-66798CEC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letter for 100?</a:t>
            </a:r>
          </a:p>
        </p:txBody>
      </p:sp>
      <p:pic>
        <p:nvPicPr>
          <p:cNvPr id="6" name="Picture 5" descr="letter A PNG">
            <a:extLst>
              <a:ext uri="{FF2B5EF4-FFF2-40B4-BE49-F238E27FC236}">
                <a16:creationId xmlns:a16="http://schemas.microsoft.com/office/drawing/2014/main" id="{4FB6D285-75CA-6C47-88BF-1DD1F26CC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30565" y="2197510"/>
            <a:ext cx="4330869" cy="4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895F5B-45F0-5E42-9163-3ED50BEA0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29154"/>
              </p:ext>
            </p:extLst>
          </p:nvPr>
        </p:nvGraphicFramePr>
        <p:xfrm>
          <a:off x="682953" y="761277"/>
          <a:ext cx="10826094" cy="533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698">
                  <a:extLst>
                    <a:ext uri="{9D8B030D-6E8A-4147-A177-3AD203B41FA5}">
                      <a16:colId xmlns:a16="http://schemas.microsoft.com/office/drawing/2014/main" val="1930428671"/>
                    </a:ext>
                  </a:extLst>
                </a:gridCol>
                <a:gridCol w="3608698">
                  <a:extLst>
                    <a:ext uri="{9D8B030D-6E8A-4147-A177-3AD203B41FA5}">
                      <a16:colId xmlns:a16="http://schemas.microsoft.com/office/drawing/2014/main" val="2778496125"/>
                    </a:ext>
                  </a:extLst>
                </a:gridCol>
                <a:gridCol w="3608698">
                  <a:extLst>
                    <a:ext uri="{9D8B030D-6E8A-4147-A177-3AD203B41FA5}">
                      <a16:colId xmlns:a16="http://schemas.microsoft.com/office/drawing/2014/main" val="3189083900"/>
                    </a:ext>
                  </a:extLst>
                </a:gridCol>
              </a:tblGrid>
              <a:tr h="106708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Colors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Shapes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86997"/>
                  </a:ext>
                </a:extLst>
              </a:tr>
              <a:tr h="10670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" action="ppaction://hlinkshowjump?jump=nextslide"/>
                        </a:rPr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2" action="ppaction://hlinksldjump"/>
                        </a:rPr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3" action="ppaction://hlinksldjump"/>
                        </a:rPr>
                        <a:t>100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64295"/>
                  </a:ext>
                </a:extLst>
              </a:tr>
              <a:tr h="10670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4" action="ppaction://hlinksldjump"/>
                        </a:rPr>
                        <a:t>200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5" action="ppaction://hlinksldjump"/>
                        </a:rPr>
                        <a:t>200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6" action="ppaction://hlinksldjump"/>
                        </a:rPr>
                        <a:t>200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03234"/>
                  </a:ext>
                </a:extLst>
              </a:tr>
              <a:tr h="10670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7" action="ppaction://hlinksldjump"/>
                        </a:rPr>
                        <a:t>300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8" action="ppaction://hlinksldjump"/>
                        </a:rPr>
                        <a:t>300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9" action="ppaction://hlinksldjump"/>
                        </a:rPr>
                        <a:t>300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96817"/>
                  </a:ext>
                </a:extLst>
              </a:tr>
              <a:tr h="10670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10" action="ppaction://hlinksldjump"/>
                        </a:rPr>
                        <a:t>400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11" action="ppaction://hlinksldjump"/>
                        </a:rPr>
                        <a:t>400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linkClick r:id="rId12" action="ppaction://hlinksldjump"/>
                        </a:rPr>
                        <a:t>400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7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6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8686D90F-8C65-C843-A27A-964A56E2DBDB}"/>
              </a:ext>
            </a:extLst>
          </p:cNvPr>
          <p:cNvSpPr txBox="1"/>
          <p:nvPr/>
        </p:nvSpPr>
        <p:spPr>
          <a:xfrm>
            <a:off x="575187" y="2138516"/>
            <a:ext cx="10486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B14B7-DDE0-2B4F-9AFF-155AA75E16E6}"/>
              </a:ext>
            </a:extLst>
          </p:cNvPr>
          <p:cNvSpPr txBox="1"/>
          <p:nvPr/>
        </p:nvSpPr>
        <p:spPr>
          <a:xfrm>
            <a:off x="280219" y="6135329"/>
            <a:ext cx="2035278" cy="5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89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A5BE-FEB6-4040-8915-46CA0A91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letter for 200?</a:t>
            </a:r>
          </a:p>
        </p:txBody>
      </p:sp>
      <p:pic>
        <p:nvPicPr>
          <p:cNvPr id="6" name="Picture 5" descr="A to Z Alphabets PNG Transparent Images | PNG All">
            <a:extLst>
              <a:ext uri="{FF2B5EF4-FFF2-40B4-BE49-F238E27FC236}">
                <a16:creationId xmlns:a16="http://schemas.microsoft.com/office/drawing/2014/main" id="{A8B464B7-4888-264E-BEC7-F604A29B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28766" y="2212258"/>
            <a:ext cx="5056240" cy="44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729FAD84-2CCB-C744-8D04-A4D05DC5B070}"/>
              </a:ext>
            </a:extLst>
          </p:cNvPr>
          <p:cNvSpPr txBox="1"/>
          <p:nvPr/>
        </p:nvSpPr>
        <p:spPr>
          <a:xfrm>
            <a:off x="1406013" y="2344993"/>
            <a:ext cx="9379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067DF-41D1-5542-9B9F-0560CFB0753A}"/>
              </a:ext>
            </a:extLst>
          </p:cNvPr>
          <p:cNvSpPr txBox="1"/>
          <p:nvPr/>
        </p:nvSpPr>
        <p:spPr>
          <a:xfrm>
            <a:off x="294968" y="6120581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803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CFD6-1621-1340-99FF-6E3F806A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letter for 300?</a:t>
            </a:r>
          </a:p>
        </p:txBody>
      </p:sp>
      <p:pic>
        <p:nvPicPr>
          <p:cNvPr id="6" name="Picture 5" descr="Free vector graphic: Letter, P, Capital Letter, Alphabet ...">
            <a:extLst>
              <a:ext uri="{FF2B5EF4-FFF2-40B4-BE49-F238E27FC236}">
                <a16:creationId xmlns:a16="http://schemas.microsoft.com/office/drawing/2014/main" id="{D7663BF0-12DA-B84A-82B3-FF0BCA44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32709" y="2109019"/>
            <a:ext cx="3691860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F17E234E-0D2B-414D-807F-6DB2763A0063}"/>
              </a:ext>
            </a:extLst>
          </p:cNvPr>
          <p:cNvSpPr txBox="1"/>
          <p:nvPr/>
        </p:nvSpPr>
        <p:spPr>
          <a:xfrm>
            <a:off x="1519084" y="2448232"/>
            <a:ext cx="8804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D929A-5493-2B42-946B-272474F52490}"/>
              </a:ext>
            </a:extLst>
          </p:cNvPr>
          <p:cNvSpPr txBox="1"/>
          <p:nvPr/>
        </p:nvSpPr>
        <p:spPr>
          <a:xfrm>
            <a:off x="235974" y="6076335"/>
            <a:ext cx="184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49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CD7B-DF00-FD49-8214-9FB92C4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letter for 400?</a:t>
            </a:r>
          </a:p>
        </p:txBody>
      </p:sp>
      <p:pic>
        <p:nvPicPr>
          <p:cNvPr id="10" name="Picture 9" descr="Alphabet Z Abc · Free vector graphic on Pixabay">
            <a:extLst>
              <a:ext uri="{FF2B5EF4-FFF2-40B4-BE49-F238E27FC236}">
                <a16:creationId xmlns:a16="http://schemas.microsoft.com/office/drawing/2014/main" id="{4345A70E-4C33-1647-88BB-E47FE646E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27864" y="2035277"/>
            <a:ext cx="4136270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5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A74D332B-C98E-A144-A743-5302841E036F}"/>
              </a:ext>
            </a:extLst>
          </p:cNvPr>
          <p:cNvSpPr txBox="1"/>
          <p:nvPr/>
        </p:nvSpPr>
        <p:spPr>
          <a:xfrm>
            <a:off x="1194620" y="2492478"/>
            <a:ext cx="949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Z?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5CA85-951F-E044-BBB6-3F4BE2045DC5}"/>
              </a:ext>
            </a:extLst>
          </p:cNvPr>
          <p:cNvSpPr txBox="1"/>
          <p:nvPr/>
        </p:nvSpPr>
        <p:spPr>
          <a:xfrm>
            <a:off x="250723" y="6150077"/>
            <a:ext cx="174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00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F61-1824-F34D-9D7B-AFAED7E4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color for 100?</a:t>
            </a:r>
          </a:p>
        </p:txBody>
      </p:sp>
      <p:pic>
        <p:nvPicPr>
          <p:cNvPr id="4" name="Picture 3" descr="Holiday Party 2012 Catalog - Member Items - Club Penguin ...">
            <a:extLst>
              <a:ext uri="{FF2B5EF4-FFF2-40B4-BE49-F238E27FC236}">
                <a16:creationId xmlns:a16="http://schemas.microsoft.com/office/drawing/2014/main" id="{0D8DA3F7-6DEF-FD4D-9EA4-540E930B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714751"/>
            <a:ext cx="3219075" cy="3143249"/>
          </a:xfrm>
          <a:prstGeom prst="rect">
            <a:avLst/>
          </a:prstGeom>
        </p:spPr>
      </p:pic>
      <p:pic>
        <p:nvPicPr>
          <p:cNvPr id="13" name="Picture 12" descr="Cartoon Apple by magiaaron - A simple cartoon apple with ...">
            <a:extLst>
              <a:ext uri="{FF2B5EF4-FFF2-40B4-BE49-F238E27FC236}">
                <a16:creationId xmlns:a16="http://schemas.microsoft.com/office/drawing/2014/main" id="{153E8DAB-C8A1-8A48-AB05-556B53A76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248779" y="2028825"/>
            <a:ext cx="2695572" cy="2257425"/>
          </a:xfrm>
          <a:prstGeom prst="rect">
            <a:avLst/>
          </a:prstGeom>
        </p:spPr>
      </p:pic>
      <p:pic>
        <p:nvPicPr>
          <p:cNvPr id="29" name="Picture 28" descr="Footprint Animal · Free image on Pixabay">
            <a:extLst>
              <a:ext uri="{FF2B5EF4-FFF2-40B4-BE49-F238E27FC236}">
                <a16:creationId xmlns:a16="http://schemas.microsoft.com/office/drawing/2014/main" id="{3D732451-031D-9F42-995D-83FE2E0BB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194295" y="2614612"/>
            <a:ext cx="4079264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70C27C-0BCD-A44A-AD6E-27E7899DCF35}"/>
              </a:ext>
            </a:extLst>
          </p:cNvPr>
          <p:cNvSpPr txBox="1"/>
          <p:nvPr/>
        </p:nvSpPr>
        <p:spPr>
          <a:xfrm>
            <a:off x="1214438" y="2586038"/>
            <a:ext cx="951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65934-F859-9E42-819F-67E3F5C28AC7}"/>
              </a:ext>
            </a:extLst>
          </p:cNvPr>
          <p:cNvSpPr txBox="1"/>
          <p:nvPr/>
        </p:nvSpPr>
        <p:spPr>
          <a:xfrm>
            <a:off x="342900" y="6215063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hlinkClick r:id="rId2" action="ppaction://hlinksldjump"/>
              </a:rPr>
              <a:t>Return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2427-0652-3F44-A9A3-83C34AE9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color for 200?</a:t>
            </a:r>
          </a:p>
        </p:txBody>
      </p:sp>
      <p:pic>
        <p:nvPicPr>
          <p:cNvPr id="7" name="Picture 6" descr="Free vector graphic: Hat, Borsalino, Elegance - Free Image ...">
            <a:extLst>
              <a:ext uri="{FF2B5EF4-FFF2-40B4-BE49-F238E27FC236}">
                <a16:creationId xmlns:a16="http://schemas.microsoft.com/office/drawing/2014/main" id="{532ACE2D-7B7B-CB44-8311-5C5EC15F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7163" y="3914775"/>
            <a:ext cx="3900488" cy="2714625"/>
          </a:xfrm>
          <a:prstGeom prst="rect">
            <a:avLst/>
          </a:prstGeom>
        </p:spPr>
      </p:pic>
      <p:pic>
        <p:nvPicPr>
          <p:cNvPr id="12" name="Picture 11" descr="Paw Prints Dog · Free vector graphic on Pixabay">
            <a:extLst>
              <a:ext uri="{FF2B5EF4-FFF2-40B4-BE49-F238E27FC236}">
                <a16:creationId xmlns:a16="http://schemas.microsoft.com/office/drawing/2014/main" id="{98983B30-1696-C745-A6DA-14FD7671E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57651" y="2000250"/>
            <a:ext cx="4786313" cy="4857750"/>
          </a:xfrm>
          <a:prstGeom prst="rect">
            <a:avLst/>
          </a:prstGeom>
        </p:spPr>
      </p:pic>
      <p:pic>
        <p:nvPicPr>
          <p:cNvPr id="17" name="Picture 16" descr="Blue's Clues (GameBanana &gt; Sprays &gt; Cartoons) - GAMEBANANA">
            <a:extLst>
              <a:ext uri="{FF2B5EF4-FFF2-40B4-BE49-F238E27FC236}">
                <a16:creationId xmlns:a16="http://schemas.microsoft.com/office/drawing/2014/main" id="{A2DE992F-4098-D74A-8C87-92C391681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31338" y="2335212"/>
            <a:ext cx="2760662" cy="27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5ECC2D66-585C-B14F-BD75-78A5C3435025}"/>
              </a:ext>
            </a:extLst>
          </p:cNvPr>
          <p:cNvSpPr txBox="1"/>
          <p:nvPr/>
        </p:nvSpPr>
        <p:spPr>
          <a:xfrm>
            <a:off x="2014538" y="2514600"/>
            <a:ext cx="808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Blue?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D1313-06AA-7440-A59C-CE034FDAAD21}"/>
              </a:ext>
            </a:extLst>
          </p:cNvPr>
          <p:cNvSpPr txBox="1"/>
          <p:nvPr/>
        </p:nvSpPr>
        <p:spPr>
          <a:xfrm>
            <a:off x="257176" y="6229350"/>
            <a:ext cx="161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hlinkClick r:id="rId3" action="ppaction://hlinksldjump"/>
              </a:rPr>
              <a:t>Return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B803-F8A1-DA4F-9D51-B6AAA13C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color for 300?</a:t>
            </a:r>
          </a:p>
        </p:txBody>
      </p:sp>
      <p:pic>
        <p:nvPicPr>
          <p:cNvPr id="4" name="Picture 3" descr="Free vector graphic: Clover, Four-Leaf Clover, Grass ...">
            <a:extLst>
              <a:ext uri="{FF2B5EF4-FFF2-40B4-BE49-F238E27FC236}">
                <a16:creationId xmlns:a16="http://schemas.microsoft.com/office/drawing/2014/main" id="{CC8FF042-CEF6-2446-9467-9F253F7DA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3172" y="3686175"/>
            <a:ext cx="2944415" cy="3171825"/>
          </a:xfrm>
          <a:prstGeom prst="rect">
            <a:avLst/>
          </a:prstGeom>
        </p:spPr>
      </p:pic>
      <p:pic>
        <p:nvPicPr>
          <p:cNvPr id="6" name="Picture 5" descr="Frog Amphibian Education · Free image on Pixabay">
            <a:extLst>
              <a:ext uri="{FF2B5EF4-FFF2-40B4-BE49-F238E27FC236}">
                <a16:creationId xmlns:a16="http://schemas.microsoft.com/office/drawing/2014/main" id="{23F9F212-AC2C-6842-A667-42BE02187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23716" y="2353162"/>
            <a:ext cx="4144566" cy="4057650"/>
          </a:xfrm>
          <a:prstGeom prst="rect">
            <a:avLst/>
          </a:prstGeom>
        </p:spPr>
      </p:pic>
      <p:pic>
        <p:nvPicPr>
          <p:cNvPr id="8" name="Picture 7" descr="Broccoli Vegetable Healthy Food · Free vector graphic on ...">
            <a:extLst>
              <a:ext uri="{FF2B5EF4-FFF2-40B4-BE49-F238E27FC236}">
                <a16:creationId xmlns:a16="http://schemas.microsoft.com/office/drawing/2014/main" id="{C5D047A6-47F1-0A48-A5BB-7E03731E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634411" y="1971675"/>
            <a:ext cx="34684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F4DC09F5-08B6-534D-919C-0C82774DBA11}"/>
              </a:ext>
            </a:extLst>
          </p:cNvPr>
          <p:cNvSpPr txBox="1"/>
          <p:nvPr/>
        </p:nvSpPr>
        <p:spPr>
          <a:xfrm>
            <a:off x="1516625" y="2418736"/>
            <a:ext cx="95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What is Green?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D8C46-8009-0F4F-9CF0-2145E7CDE221}"/>
              </a:ext>
            </a:extLst>
          </p:cNvPr>
          <p:cNvSpPr txBox="1"/>
          <p:nvPr/>
        </p:nvSpPr>
        <p:spPr>
          <a:xfrm>
            <a:off x="294967" y="6164825"/>
            <a:ext cx="179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 action="ppaction://hlinksldjump"/>
              </a:rPr>
              <a:t>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82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3FAB-88B6-0D48-95B6-AAE7666F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is this color for 400?</a:t>
            </a:r>
          </a:p>
        </p:txBody>
      </p:sp>
      <p:pic>
        <p:nvPicPr>
          <p:cNvPr id="4" name="Picture 3" descr="Anthony Watts gets more than the sun wrong at WUWT ...">
            <a:extLst>
              <a:ext uri="{FF2B5EF4-FFF2-40B4-BE49-F238E27FC236}">
                <a16:creationId xmlns:a16="http://schemas.microsoft.com/office/drawing/2014/main" id="{E0702CD6-C300-2049-BA49-B3E51DA9E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1986" y="3429000"/>
            <a:ext cx="3270865" cy="2981812"/>
          </a:xfrm>
          <a:prstGeom prst="rect">
            <a:avLst/>
          </a:prstGeom>
        </p:spPr>
      </p:pic>
      <p:pic>
        <p:nvPicPr>
          <p:cNvPr id="7" name="Picture 6" descr="Fruit Lemon Yellow · Free vector graphic on Pixabay">
            <a:extLst>
              <a:ext uri="{FF2B5EF4-FFF2-40B4-BE49-F238E27FC236}">
                <a16:creationId xmlns:a16="http://schemas.microsoft.com/office/drawing/2014/main" id="{AF74EA0A-D54F-8E45-A745-3BF846360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60838" y="2477729"/>
            <a:ext cx="4185265" cy="4209860"/>
          </a:xfrm>
          <a:prstGeom prst="rect">
            <a:avLst/>
          </a:prstGeom>
        </p:spPr>
      </p:pic>
      <p:pic>
        <p:nvPicPr>
          <p:cNvPr id="11" name="Picture 10" descr="Free vector graphic: Duck, Duckling, Toy, Rubber, Baby ...">
            <a:extLst>
              <a:ext uri="{FF2B5EF4-FFF2-40B4-BE49-F238E27FC236}">
                <a16:creationId xmlns:a16="http://schemas.microsoft.com/office/drawing/2014/main" id="{0A51A079-EEEC-1E43-9BE9-0C489B6D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785277" y="2153264"/>
            <a:ext cx="3211718" cy="32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0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{967CB59D-6A82-D247-82F1-291E10EEE684}tf10001121</Template>
  <TotalTime>97</TotalTime>
  <Words>168</Words>
  <Application>Microsoft Office PowerPoint</Application>
  <PresentationFormat>Widescreen</PresentationFormat>
  <Paragraphs>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Quotable</vt:lpstr>
      <vt:lpstr>Jeopardy</vt:lpstr>
      <vt:lpstr>PowerPoint Presentation</vt:lpstr>
      <vt:lpstr>What is this color for 100?</vt:lpstr>
      <vt:lpstr>PowerPoint Presentation</vt:lpstr>
      <vt:lpstr>What is this color for 200?</vt:lpstr>
      <vt:lpstr>PowerPoint Presentation</vt:lpstr>
      <vt:lpstr>What is this color for 300?</vt:lpstr>
      <vt:lpstr>PowerPoint Presentation</vt:lpstr>
      <vt:lpstr>What is this color for 400?</vt:lpstr>
      <vt:lpstr>PowerPoint Presentation</vt:lpstr>
      <vt:lpstr>What is this shape for 100?</vt:lpstr>
      <vt:lpstr>PowerPoint Presentation</vt:lpstr>
      <vt:lpstr>What is this shape for 200?</vt:lpstr>
      <vt:lpstr>PowerPoint Presentation</vt:lpstr>
      <vt:lpstr>What is this shape for 300?</vt:lpstr>
      <vt:lpstr>PowerPoint Presentation</vt:lpstr>
      <vt:lpstr>What is this shape for 400?</vt:lpstr>
      <vt:lpstr>PowerPoint Presentation</vt:lpstr>
      <vt:lpstr>What is this letter for 100?</vt:lpstr>
      <vt:lpstr>PowerPoint Presentation</vt:lpstr>
      <vt:lpstr>What is this letter for 200?</vt:lpstr>
      <vt:lpstr>PowerPoint Presentation</vt:lpstr>
      <vt:lpstr>What is this letter for 300?</vt:lpstr>
      <vt:lpstr>PowerPoint Presentation</vt:lpstr>
      <vt:lpstr>What is this letter for 400?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Brown Jadyn</dc:creator>
  <cp:lastModifiedBy>Jadyn.Brown</cp:lastModifiedBy>
  <cp:revision>10</cp:revision>
  <dcterms:created xsi:type="dcterms:W3CDTF">2019-11-13T04:39:41Z</dcterms:created>
  <dcterms:modified xsi:type="dcterms:W3CDTF">2019-12-11T19:43:42Z</dcterms:modified>
</cp:coreProperties>
</file>