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6"/>
  </p:notesMasterIdLst>
  <p:sldIdLst>
    <p:sldId id="280" r:id="rId2"/>
    <p:sldId id="282" r:id="rId3"/>
    <p:sldId id="283" r:id="rId4"/>
    <p:sldId id="284" r:id="rId5"/>
  </p:sldIdLst>
  <p:sldSz cx="12192000" cy="6858000"/>
  <p:notesSz cx="6858000" cy="9144000"/>
  <p:embeddedFontLst>
    <p:embeddedFont>
      <p:font typeface="Abril Fatface" panose="020B0604020202020204" charset="0"/>
      <p:regular r:id="rId7"/>
    </p:embeddedFont>
    <p:embeddedFont>
      <p:font typeface="Barlow Condensed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Coming Soon" panose="020B0604020202020204" charset="0"/>
      <p:regular r:id="rId17"/>
    </p:embeddedFont>
    <p:embeddedFont>
      <p:font typeface="Just Another Hand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572" autoAdjust="0"/>
  </p:normalViewPr>
  <p:slideViewPr>
    <p:cSldViewPr snapToGrid="0">
      <p:cViewPr varScale="1">
        <p:scale>
          <a:sx n="72" d="100"/>
          <a:sy n="72" d="100"/>
        </p:scale>
        <p:origin x="20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None/>
            </a:pPr>
            <a:endParaRPr lang="en-US" sz="2000" b="0" i="0" u="none" strike="noStrike" cap="none" dirty="0">
              <a:solidFill>
                <a:schemeClr val="dk1"/>
              </a:solidFill>
              <a:latin typeface="Coming Soon"/>
              <a:sym typeface="Coming Soon"/>
            </a:endParaRPr>
          </a:p>
        </p:txBody>
      </p:sp>
    </p:spTree>
    <p:extLst>
      <p:ext uri="{BB962C8B-B14F-4D97-AF65-F5344CB8AC3E}">
        <p14:creationId xmlns:p14="http://schemas.microsoft.com/office/powerpoint/2010/main" val="144846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tabLst/>
                  <a:defRPr/>
                </a:pPr>
                <a:r>
                  <a:rPr lang="en-US" dirty="0"/>
                  <a:t>You begin with the problem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1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1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1100" dirty="0"/>
              </a:p>
              <a:p>
                <a:pPr marL="4572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tabLst/>
                  <a:defRPr/>
                </a:pPr>
                <a:r>
                  <a:rPr lang="en-US" dirty="0"/>
                  <a:t>Dividing fractions is the same as multiplying by their reciprocals, so we take the reciprocal of 2/5 to get the new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1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1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1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1100" dirty="0"/>
              </a:p>
              <a:p>
                <a:pPr marL="4572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tabLst/>
                  <a:defRPr/>
                </a:pPr>
                <a:r>
                  <a:rPr lang="en-US" dirty="0"/>
                  <a:t>Then you multiple across.  1 x 5 = 5, 3 x 2 = 6 to get the answer </a:t>
                </a:r>
                <a14:m>
                  <m:oMath xmlns:m="http://schemas.openxmlformats.org/officeDocument/2006/math">
                    <m:r>
                      <a:rPr lang="en-US" sz="11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1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11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tabLst/>
                  <a:defRPr/>
                </a:pPr>
                <a:r>
                  <a:rPr lang="en-US" dirty="0"/>
                  <a:t>You begin with the problem </a:t>
                </a:r>
                <a:r>
                  <a:rPr lang="en-US" sz="1100" b="1" i="0">
                    <a:latin typeface="Cambria Math" panose="02040503050406030204" pitchFamily="18" charset="0"/>
                  </a:rPr>
                  <a:t>𝟏/𝟑  </a:t>
                </a:r>
                <a:r>
                  <a:rPr lang="en-US" sz="1100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  𝟐/𝟓=𝒙</a:t>
                </a:r>
                <a:endParaRPr lang="en-US" sz="1100" dirty="0"/>
              </a:p>
              <a:p>
                <a:pPr marL="4572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tabLst/>
                  <a:defRPr/>
                </a:pPr>
                <a:r>
                  <a:rPr lang="en-US" dirty="0"/>
                  <a:t>Dividing fractions is the same as multiplying by their reciprocals, so we take the reciprocal of 2/5 to get the new equation </a:t>
                </a:r>
                <a:r>
                  <a:rPr lang="en-US" sz="1100" b="1" i="0">
                    <a:latin typeface="Cambria Math" panose="02040503050406030204" pitchFamily="18" charset="0"/>
                  </a:rPr>
                  <a:t>𝟏/( 𝟑)  </a:t>
                </a:r>
                <a:r>
                  <a:rPr lang="en-US" sz="1100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  𝟓/𝟐=𝒙</a:t>
                </a:r>
                <a:endParaRPr lang="en-US" sz="1100" dirty="0"/>
              </a:p>
              <a:p>
                <a:pPr marL="4572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tabLst/>
                  <a:defRPr/>
                </a:pPr>
                <a:r>
                  <a:rPr lang="en-US" dirty="0"/>
                  <a:t>Then you multiple across.  1 x 5 = 5, 3 x 2 = 6 to get the answer </a:t>
                </a:r>
                <a:r>
                  <a:rPr lang="en-US" sz="1100" b="1" i="0">
                    <a:latin typeface="Cambria Math" panose="02040503050406030204" pitchFamily="18" charset="0"/>
                  </a:rPr>
                  <a:t>𝒙=  𝟓/𝟔</a:t>
                </a:r>
                <a:endParaRPr lang="en-US" sz="1100" dirty="0"/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834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tabLst/>
                  <a:defRPr/>
                </a:pPr>
                <a:r>
                  <a:rPr lang="en-US" dirty="0"/>
                  <a:t>You begin with the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11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1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1100" dirty="0"/>
              </a:p>
              <a:p>
                <a:pPr marL="4572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tabLst/>
                  <a:defRPr/>
                </a:pPr>
                <a:r>
                  <a:rPr lang="en-US" sz="1100" dirty="0"/>
                  <a:t>Dividing a fraction is the same as multiplying by the reciprocal, so we take 2/3 and get the reciprocal of 3/2</a:t>
                </a:r>
              </a:p>
              <a:p>
                <a:pPr marL="4572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tabLst/>
                  <a:defRPr/>
                </a:pPr>
                <a:r>
                  <a:rPr lang="en-US" sz="1100" dirty="0"/>
                  <a:t>Your new equation is now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11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1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1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1100" b="1" dirty="0">
                  <a:ea typeface="Cambria Math" panose="02040503050406030204" pitchFamily="18" charset="0"/>
                </a:endParaRPr>
              </a:p>
              <a:p>
                <a:pPr marL="4572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tabLst/>
                  <a:defRPr/>
                </a:pPr>
                <a:r>
                  <a:rPr lang="en-US" sz="1100" dirty="0"/>
                  <a:t>We multiply across to solve 12 x 3 = 36, 4 x 2 = 8 to get the answer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1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1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1100" dirty="0"/>
              </a:p>
              <a:p>
                <a:pPr marL="4572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tabLst/>
                  <a:defRPr/>
                </a:pPr>
                <a:r>
                  <a:rPr lang="en-US" sz="1100" dirty="0"/>
                  <a:t>Then, we need to simplify.  The greatest common factor between 36 and 8 is 4. So, we divide the numerator and denominator by 4 to get the final answer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1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1100" dirty="0"/>
              </a:p>
              <a:p>
                <a:pPr marL="4572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tabLst/>
                  <a:defRPr/>
                </a:pPr>
                <a:endParaRPr lang="en-US" sz="11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tabLst/>
                  <a:defRPr/>
                </a:pPr>
                <a:r>
                  <a:rPr lang="en-US" dirty="0"/>
                  <a:t>You begin with the equation </a:t>
                </a:r>
                <a:r>
                  <a:rPr lang="en-US" sz="1100" b="1" i="0">
                    <a:latin typeface="Cambria Math" panose="02040503050406030204" pitchFamily="18" charset="0"/>
                  </a:rPr>
                  <a:t>𝟏𝟐/𝟒  </a:t>
                </a:r>
                <a:r>
                  <a:rPr lang="en-US" sz="11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US" sz="1100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𝟐/𝟑=𝒙</a:t>
                </a:r>
                <a:endParaRPr lang="en-US" sz="1100" dirty="0"/>
              </a:p>
              <a:p>
                <a:pPr marL="4572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tabLst/>
                  <a:defRPr/>
                </a:pPr>
                <a:r>
                  <a:rPr lang="en-US" sz="1100" dirty="0"/>
                  <a:t>Dividing a fraction is the same as multiplying by the reciprocal, so we take 2/3 and get the reciprocal of 3/2</a:t>
                </a:r>
              </a:p>
              <a:p>
                <a:pPr marL="4572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tabLst/>
                  <a:defRPr/>
                </a:pPr>
                <a:r>
                  <a:rPr lang="en-US" sz="1100" dirty="0"/>
                  <a:t>Your new equation is now </a:t>
                </a:r>
                <a:r>
                  <a:rPr lang="en-US" sz="1100" b="1" i="0">
                    <a:latin typeface="Cambria Math" panose="02040503050406030204" pitchFamily="18" charset="0"/>
                  </a:rPr>
                  <a:t>𝟏𝟐/𝟒  </a:t>
                </a:r>
                <a:r>
                  <a:rPr lang="en-US" sz="1100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  𝟑/𝟐=𝒙</a:t>
                </a:r>
                <a:endParaRPr lang="en-US" sz="1100" b="1" dirty="0">
                  <a:ea typeface="Cambria Math" panose="02040503050406030204" pitchFamily="18" charset="0"/>
                </a:endParaRPr>
              </a:p>
              <a:p>
                <a:pPr marL="4572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tabLst/>
                  <a:defRPr/>
                </a:pPr>
                <a:r>
                  <a:rPr lang="en-US" sz="1100" dirty="0"/>
                  <a:t>We multiply across to solve 12 x 3 = 36, 4 x 2 = 8 to get the answer </a:t>
                </a:r>
                <a:r>
                  <a:rPr lang="en-US" sz="1100" b="1" i="0">
                    <a:latin typeface="Cambria Math" panose="02040503050406030204" pitchFamily="18" charset="0"/>
                  </a:rPr>
                  <a:t>𝟑𝟔/𝟖=𝒙</a:t>
                </a:r>
                <a:endParaRPr lang="en-US" sz="1100" dirty="0"/>
              </a:p>
              <a:p>
                <a:pPr marL="4572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tabLst/>
                  <a:defRPr/>
                </a:pPr>
                <a:r>
                  <a:rPr lang="en-US" sz="1100" dirty="0"/>
                  <a:t>Then, we need to simplify.  The greatest common factor between 36 and 8 is 4. So, we divide the numerator and denominator by 4 to get the final answer of </a:t>
                </a:r>
                <a:r>
                  <a:rPr lang="en-US" sz="1100" b="1" i="0">
                    <a:latin typeface="Cambria Math" panose="02040503050406030204" pitchFamily="18" charset="0"/>
                  </a:rPr>
                  <a:t>𝟗/𝟐=𝒙</a:t>
                </a:r>
                <a:endParaRPr lang="en-US" sz="1100" dirty="0"/>
              </a:p>
              <a:p>
                <a:pPr marL="457200" marR="0" lvl="0" indent="-298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Char char="●"/>
                  <a:tabLst/>
                  <a:defRPr/>
                </a:pPr>
                <a:endParaRPr lang="en-US" sz="1100" dirty="0"/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43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79400" indent="-171450" algn="l"/>
                <a:r>
                  <a:rPr lang="en-US" b="0" dirty="0"/>
                  <a:t>You begin with the equation 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100" b="0" dirty="0"/>
              </a:p>
              <a:p>
                <a:pPr marL="27940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tabLst/>
                  <a:defRPr/>
                </a:pPr>
                <a:r>
                  <a:rPr lang="en-US" sz="1100" b="0" dirty="0"/>
                  <a:t>You need to turn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100" b="0" dirty="0"/>
                  <a:t>into an improper fraction in order to solve.  To</a:t>
                </a:r>
                <a:r>
                  <a:rPr lang="en-US" sz="1100" b="0" baseline="0" dirty="0"/>
                  <a:t> do so, you will take the denominator and multiple it by the base number, then you add the numerator to your product.  Then you keep the same denominator.  So, you get 2 x 4 = 8. 8 + 3 = 11.  Then you keep the denominator a 4.  Giving you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100" b="0" dirty="0"/>
              </a:p>
              <a:p>
                <a:pPr marL="27940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tabLst/>
                  <a:defRPr/>
                </a:pPr>
                <a:r>
                  <a:rPr lang="en-US" sz="1100" b="0" dirty="0"/>
                  <a:t>Dividing a fraction is the same as multiplying by the reciprocal, so we take 3/8 and get the reciprocal of 38/3</a:t>
                </a:r>
              </a:p>
              <a:p>
                <a:pPr marL="279400" indent="-171450" algn="l"/>
                <a:r>
                  <a:rPr lang="en-US" sz="1100" b="0" dirty="0"/>
                  <a:t>Your new equation is now</a:t>
                </a:r>
                <a14:m>
                  <m:oMath xmlns:m="http://schemas.openxmlformats.org/officeDocument/2006/math">
                    <m:r>
                      <a:rPr lang="en-US" sz="1100" b="0" i="0" smtClean="0"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100" b="0" dirty="0"/>
              </a:p>
              <a:p>
                <a:pPr marL="279400" indent="-171450" algn="l"/>
                <a:r>
                  <a:rPr lang="en-US" sz="1100" b="0" dirty="0"/>
                  <a:t>We multiply across to solve 11 x 8 = 88, 4 x 3 = 12 to get the answer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88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100" b="0" dirty="0"/>
                  <a:t> </a:t>
                </a:r>
              </a:p>
              <a:p>
                <a:pPr marL="27940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tabLst/>
                  <a:defRPr/>
                </a:pPr>
                <a:r>
                  <a:rPr lang="en-US" sz="1100" b="0" dirty="0"/>
                  <a:t>Then we need to simplify our answer into a mixed number.  To do so we take 88 and see 12 divides evenly into it 7 times.  So, 7 is our base number.  Then we have 4 left over, so we have 4, 12 pieces left over.   Therefore,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88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7</m:t>
                    </m:r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1100" b="0" dirty="0"/>
              </a:p>
              <a:p>
                <a:pPr marL="107950" indent="0" algn="l">
                  <a:buNone/>
                </a:pPr>
                <a:endParaRPr lang="en-US" sz="1100" b="1" dirty="0"/>
              </a:p>
              <a:p>
                <a:pPr marL="15875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79400" indent="-171450" algn="l"/>
                <a:r>
                  <a:rPr lang="en-US" b="0" dirty="0"/>
                  <a:t>You begin with the equation  </a:t>
                </a:r>
                <a:r>
                  <a:rPr lang="en-US" sz="1100" b="0" i="0">
                    <a:latin typeface="Cambria Math" panose="02040503050406030204" pitchFamily="18" charset="0"/>
                  </a:rPr>
                  <a:t>2 3/4  </a:t>
                </a:r>
                <a:r>
                  <a:rPr lang="en-US" sz="11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   3/8=𝑥</a:t>
                </a:r>
                <a:endParaRPr lang="en-US" sz="1100" b="0" dirty="0"/>
              </a:p>
              <a:p>
                <a:pPr marL="27940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tabLst/>
                  <a:defRPr/>
                </a:pPr>
                <a:r>
                  <a:rPr lang="en-US" sz="1100" b="0" dirty="0"/>
                  <a:t>You need to turn </a:t>
                </a:r>
                <a:r>
                  <a:rPr lang="en-US" sz="1100" b="0" i="0">
                    <a:latin typeface="Cambria Math" panose="02040503050406030204" pitchFamily="18" charset="0"/>
                  </a:rPr>
                  <a:t>2 3/4   </a:t>
                </a:r>
                <a:r>
                  <a:rPr lang="en-US" sz="1100" b="0" dirty="0"/>
                  <a:t>into an improper fraction in order to solve.  To</a:t>
                </a:r>
                <a:r>
                  <a:rPr lang="en-US" sz="1100" b="0" baseline="0" dirty="0"/>
                  <a:t> do so, you will take the denominator and multiple it by the base number, then you add the numerator to your product.  Then you keep the same denominator.  So, you get 2 x 4 = 8. 8 + 3 = 11.  Then you keep the denominator a 4.  Giving you </a:t>
                </a:r>
                <a:r>
                  <a:rPr lang="en-US" sz="1100" b="0" i="0">
                    <a:latin typeface="Cambria Math" panose="02040503050406030204" pitchFamily="18" charset="0"/>
                  </a:rPr>
                  <a:t>2 3/4  =  11/4</a:t>
                </a:r>
                <a:endParaRPr lang="en-US" sz="1100" b="0" dirty="0"/>
              </a:p>
              <a:p>
                <a:pPr marL="27940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tabLst/>
                  <a:defRPr/>
                </a:pPr>
                <a:r>
                  <a:rPr lang="en-US" sz="1100" b="0" dirty="0"/>
                  <a:t>Dividing a fraction is the same as multiplying by the reciprocal, so we take 3/8 and get the reciprocal of 38/3</a:t>
                </a:r>
              </a:p>
              <a:p>
                <a:pPr marL="279400" indent="-171450" algn="l"/>
                <a:r>
                  <a:rPr lang="en-US" sz="1100" b="0" dirty="0"/>
                  <a:t>Your new equation is now</a:t>
                </a:r>
                <a:r>
                  <a:rPr lang="en-US" sz="1100" b="0" i="0">
                    <a:latin typeface="Cambria Math" panose="02040503050406030204" pitchFamily="18" charset="0"/>
                  </a:rPr>
                  <a:t>    11/4  </a:t>
                </a:r>
                <a:r>
                  <a:rPr lang="en-US" sz="11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  8/3</a:t>
                </a:r>
                <a:r>
                  <a:rPr lang="en-US" sz="1100" b="0" i="0">
                    <a:latin typeface="Cambria Math" panose="02040503050406030204" pitchFamily="18" charset="0"/>
                  </a:rPr>
                  <a:t>=𝑥</a:t>
                </a:r>
                <a:endParaRPr lang="en-US" sz="1100" b="0" dirty="0"/>
              </a:p>
              <a:p>
                <a:pPr marL="279400" indent="-171450" algn="l"/>
                <a:r>
                  <a:rPr lang="en-US" sz="1100" b="0" dirty="0"/>
                  <a:t>We multiply across to solve 11 x 8 = 88, 4 x 3 = 12 to get the answer </a:t>
                </a:r>
                <a:r>
                  <a:rPr lang="en-US" sz="1100" b="0" i="0">
                    <a:latin typeface="Cambria Math" panose="02040503050406030204" pitchFamily="18" charset="0"/>
                  </a:rPr>
                  <a:t>88/12=𝑥</a:t>
                </a:r>
                <a:r>
                  <a:rPr lang="en-US" sz="1100" b="0" dirty="0"/>
                  <a:t> </a:t>
                </a:r>
              </a:p>
              <a:p>
                <a:pPr marL="27940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tabLst/>
                  <a:defRPr/>
                </a:pPr>
                <a:r>
                  <a:rPr lang="en-US" sz="1100" b="0" dirty="0"/>
                  <a:t>Then we need to simplify our answer into a mixed number.  To do so we take 88 and see 12 divides evenly into it 7 times.  So, 7 is our base number.  Then we have 4 left over, so we have 4, 12 pieces left over.   Therefore, </a:t>
                </a:r>
                <a:r>
                  <a:rPr lang="en-US" sz="1100" b="0" i="0">
                    <a:latin typeface="Cambria Math" panose="02040503050406030204" pitchFamily="18" charset="0"/>
                  </a:rPr>
                  <a:t>88/12=7 4/12</a:t>
                </a:r>
                <a:endParaRPr lang="en-US" sz="1100" b="0" dirty="0"/>
              </a:p>
              <a:p>
                <a:pPr marL="107950" indent="0" algn="l">
                  <a:buNone/>
                </a:pPr>
                <a:endParaRPr lang="en-US" sz="1100" b="1" dirty="0"/>
              </a:p>
              <a:p>
                <a:pPr marL="158750" indent="0">
                  <a:buNone/>
                </a:pP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22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874550" y="1920550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10788227">
            <a:off x="7068944" y="1391789"/>
            <a:ext cx="3409716" cy="4317671"/>
          </a:xfrm>
          <a:custGeom>
            <a:avLst/>
            <a:gdLst/>
            <a:ahLst/>
            <a:cxnLst/>
            <a:rect l="l" t="t" r="r" b="b"/>
            <a:pathLst>
              <a:path w="4670817" h="6257494" extrusionOk="0">
                <a:moveTo>
                  <a:pt x="4670817" y="6257494"/>
                </a:moveTo>
                <a:lnTo>
                  <a:pt x="4438346" y="6257494"/>
                </a:lnTo>
                <a:lnTo>
                  <a:pt x="4364253" y="6055707"/>
                </a:lnTo>
                <a:lnTo>
                  <a:pt x="4449914" y="6055707"/>
                </a:lnTo>
                <a:lnTo>
                  <a:pt x="4449914" y="5813564"/>
                </a:lnTo>
                <a:lnTo>
                  <a:pt x="4220515" y="5813564"/>
                </a:lnTo>
                <a:lnTo>
                  <a:pt x="4220515" y="6055707"/>
                </a:lnTo>
                <a:lnTo>
                  <a:pt x="4293095" y="6055707"/>
                </a:lnTo>
                <a:lnTo>
                  <a:pt x="4219001" y="6257494"/>
                </a:lnTo>
                <a:lnTo>
                  <a:pt x="3938934" y="6257494"/>
                </a:lnTo>
                <a:lnTo>
                  <a:pt x="3994841" y="6055707"/>
                </a:lnTo>
                <a:lnTo>
                  <a:pt x="4048678" y="6055707"/>
                </a:lnTo>
                <a:lnTo>
                  <a:pt x="4048678" y="5813564"/>
                </a:lnTo>
                <a:lnTo>
                  <a:pt x="3819279" y="5813564"/>
                </a:lnTo>
                <a:lnTo>
                  <a:pt x="3819279" y="6055707"/>
                </a:lnTo>
                <a:lnTo>
                  <a:pt x="3866898" y="6055707"/>
                </a:lnTo>
                <a:lnTo>
                  <a:pt x="3889047" y="6257494"/>
                </a:lnTo>
                <a:lnTo>
                  <a:pt x="3562635" y="6257494"/>
                </a:lnTo>
                <a:lnTo>
                  <a:pt x="3562635" y="6055707"/>
                </a:lnTo>
                <a:lnTo>
                  <a:pt x="3647442" y="6055707"/>
                </a:lnTo>
                <a:lnTo>
                  <a:pt x="3647442" y="5813564"/>
                </a:lnTo>
                <a:lnTo>
                  <a:pt x="3418043" y="5813564"/>
                </a:lnTo>
                <a:lnTo>
                  <a:pt x="3418043" y="6055707"/>
                </a:lnTo>
                <a:lnTo>
                  <a:pt x="3471801" y="6055707"/>
                </a:lnTo>
                <a:lnTo>
                  <a:pt x="3471801" y="6257494"/>
                </a:lnTo>
                <a:lnTo>
                  <a:pt x="3240916" y="6257494"/>
                </a:lnTo>
                <a:lnTo>
                  <a:pt x="3166823" y="6055707"/>
                </a:lnTo>
                <a:lnTo>
                  <a:pt x="3246206" y="6055707"/>
                </a:lnTo>
                <a:lnTo>
                  <a:pt x="3246206" y="5813564"/>
                </a:lnTo>
                <a:lnTo>
                  <a:pt x="3016807" y="5813564"/>
                </a:lnTo>
                <a:lnTo>
                  <a:pt x="3016807" y="6055707"/>
                </a:lnTo>
                <a:lnTo>
                  <a:pt x="3090477" y="6055707"/>
                </a:lnTo>
                <a:lnTo>
                  <a:pt x="3016383" y="6257494"/>
                </a:lnTo>
                <a:lnTo>
                  <a:pt x="2774394" y="6257494"/>
                </a:lnTo>
                <a:lnTo>
                  <a:pt x="2774394" y="6055707"/>
                </a:lnTo>
                <a:lnTo>
                  <a:pt x="2844970" y="6055707"/>
                </a:lnTo>
                <a:lnTo>
                  <a:pt x="2844970" y="5813564"/>
                </a:lnTo>
                <a:lnTo>
                  <a:pt x="2615571" y="5813564"/>
                </a:lnTo>
                <a:lnTo>
                  <a:pt x="2615571" y="6055707"/>
                </a:lnTo>
                <a:lnTo>
                  <a:pt x="2683560" y="6055707"/>
                </a:lnTo>
                <a:lnTo>
                  <a:pt x="2683560" y="6257494"/>
                </a:lnTo>
                <a:lnTo>
                  <a:pt x="2354456" y="6257494"/>
                </a:lnTo>
                <a:lnTo>
                  <a:pt x="2367055" y="6055707"/>
                </a:lnTo>
                <a:lnTo>
                  <a:pt x="2443734" y="6055707"/>
                </a:lnTo>
                <a:lnTo>
                  <a:pt x="2443734" y="5813564"/>
                </a:lnTo>
                <a:lnTo>
                  <a:pt x="2214335" y="5813564"/>
                </a:lnTo>
                <a:lnTo>
                  <a:pt x="2214335" y="5888960"/>
                </a:lnTo>
                <a:lnTo>
                  <a:pt x="2197996" y="5891054"/>
                </a:lnTo>
                <a:lnTo>
                  <a:pt x="2214335" y="5940814"/>
                </a:lnTo>
                <a:lnTo>
                  <a:pt x="2214335" y="6055707"/>
                </a:lnTo>
                <a:lnTo>
                  <a:pt x="2252059" y="6055707"/>
                </a:lnTo>
                <a:lnTo>
                  <a:pt x="2318315" y="6257494"/>
                </a:lnTo>
                <a:lnTo>
                  <a:pt x="2011412" y="6257494"/>
                </a:lnTo>
                <a:lnTo>
                  <a:pt x="1957745" y="6055707"/>
                </a:lnTo>
                <a:lnTo>
                  <a:pt x="2042498" y="6055707"/>
                </a:lnTo>
                <a:lnTo>
                  <a:pt x="2042498" y="5813564"/>
                </a:lnTo>
                <a:lnTo>
                  <a:pt x="1813098" y="5813564"/>
                </a:lnTo>
                <a:lnTo>
                  <a:pt x="1813098" y="6055707"/>
                </a:lnTo>
                <a:lnTo>
                  <a:pt x="1895469" y="6055707"/>
                </a:lnTo>
                <a:lnTo>
                  <a:pt x="1841802" y="6257494"/>
                </a:lnTo>
                <a:lnTo>
                  <a:pt x="1562259" y="6257494"/>
                </a:lnTo>
                <a:lnTo>
                  <a:pt x="1562259" y="6055707"/>
                </a:lnTo>
                <a:lnTo>
                  <a:pt x="1641262" y="6055707"/>
                </a:lnTo>
                <a:lnTo>
                  <a:pt x="1641262" y="5813564"/>
                </a:lnTo>
                <a:lnTo>
                  <a:pt x="1411862" y="5813564"/>
                </a:lnTo>
                <a:lnTo>
                  <a:pt x="1411862" y="6055707"/>
                </a:lnTo>
                <a:lnTo>
                  <a:pt x="1471425" y="6055707"/>
                </a:lnTo>
                <a:lnTo>
                  <a:pt x="1471425" y="6257494"/>
                </a:lnTo>
                <a:lnTo>
                  <a:pt x="1230719" y="6257494"/>
                </a:lnTo>
                <a:lnTo>
                  <a:pt x="1177052" y="6055707"/>
                </a:lnTo>
                <a:lnTo>
                  <a:pt x="1240026" y="6055707"/>
                </a:lnTo>
                <a:lnTo>
                  <a:pt x="1240026" y="5813564"/>
                </a:lnTo>
                <a:lnTo>
                  <a:pt x="1010626" y="5813564"/>
                </a:lnTo>
                <a:lnTo>
                  <a:pt x="1010626" y="6055707"/>
                </a:lnTo>
                <a:lnTo>
                  <a:pt x="1123902" y="6055707"/>
                </a:lnTo>
                <a:lnTo>
                  <a:pt x="1070235" y="6257494"/>
                </a:lnTo>
                <a:lnTo>
                  <a:pt x="789011" y="6257494"/>
                </a:lnTo>
                <a:lnTo>
                  <a:pt x="801609" y="6055707"/>
                </a:lnTo>
                <a:lnTo>
                  <a:pt x="838790" y="6055707"/>
                </a:lnTo>
                <a:lnTo>
                  <a:pt x="838790" y="5813564"/>
                </a:lnTo>
                <a:lnTo>
                  <a:pt x="609390" y="5813564"/>
                </a:lnTo>
                <a:lnTo>
                  <a:pt x="609390" y="6055707"/>
                </a:lnTo>
                <a:lnTo>
                  <a:pt x="674387" y="6055707"/>
                </a:lnTo>
                <a:lnTo>
                  <a:pt x="740643" y="6257494"/>
                </a:lnTo>
                <a:lnTo>
                  <a:pt x="433760" y="6257494"/>
                </a:lnTo>
                <a:lnTo>
                  <a:pt x="380093" y="6055707"/>
                </a:lnTo>
                <a:lnTo>
                  <a:pt x="437556" y="6055707"/>
                </a:lnTo>
                <a:lnTo>
                  <a:pt x="437556" y="5813564"/>
                </a:lnTo>
                <a:lnTo>
                  <a:pt x="208156" y="5813564"/>
                </a:lnTo>
                <a:lnTo>
                  <a:pt x="208156" y="6055707"/>
                </a:lnTo>
                <a:lnTo>
                  <a:pt x="297953" y="6055707"/>
                </a:lnTo>
                <a:lnTo>
                  <a:pt x="244287" y="6257494"/>
                </a:lnTo>
                <a:lnTo>
                  <a:pt x="0" y="6257494"/>
                </a:lnTo>
                <a:lnTo>
                  <a:pt x="0" y="170205"/>
                </a:lnTo>
                <a:cubicBezTo>
                  <a:pt x="0" y="76203"/>
                  <a:pt x="76203" y="0"/>
                  <a:pt x="170205" y="0"/>
                </a:cubicBezTo>
                <a:lnTo>
                  <a:pt x="4500613" y="0"/>
                </a:lnTo>
                <a:cubicBezTo>
                  <a:pt x="4594615" y="0"/>
                  <a:pt x="4670817" y="76203"/>
                  <a:pt x="4670817" y="170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 rot="782656">
            <a:off x="6115127" y="944086"/>
            <a:ext cx="1879279" cy="1982505"/>
            <a:chOff x="2368762" y="841731"/>
            <a:chExt cx="3148926" cy="3321893"/>
          </a:xfrm>
        </p:grpSpPr>
        <p:sp>
          <p:nvSpPr>
            <p:cNvPr id="22" name="Google Shape;22;p2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rot="-5400000">
              <a:off x="2321640" y="901973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5623274" y="3181731"/>
            <a:ext cx="2353950" cy="1783594"/>
          </a:xfrm>
          <a:custGeom>
            <a:avLst/>
            <a:gdLst/>
            <a:ahLst/>
            <a:cxnLst/>
            <a:rect l="l" t="t" r="r" b="b"/>
            <a:pathLst>
              <a:path w="3107525" h="2354579" extrusionOk="0">
                <a:moveTo>
                  <a:pt x="3045143" y="1724978"/>
                </a:moveTo>
                <a:cubicBezTo>
                  <a:pt x="3062288" y="1668780"/>
                  <a:pt x="3070860" y="1610678"/>
                  <a:pt x="3070860" y="1550670"/>
                </a:cubicBezTo>
                <a:cubicBezTo>
                  <a:pt x="3070860" y="1309688"/>
                  <a:pt x="2930843" y="1098233"/>
                  <a:pt x="2721293" y="1000125"/>
                </a:cubicBezTo>
                <a:cubicBezTo>
                  <a:pt x="2736533" y="929640"/>
                  <a:pt x="2738438" y="855345"/>
                  <a:pt x="2727008" y="780098"/>
                </a:cubicBezTo>
                <a:cubicBezTo>
                  <a:pt x="2691765" y="538163"/>
                  <a:pt x="2459355" y="307658"/>
                  <a:pt x="2217420" y="273368"/>
                </a:cubicBezTo>
                <a:cubicBezTo>
                  <a:pt x="2140268" y="261938"/>
                  <a:pt x="2064068" y="264795"/>
                  <a:pt x="1991678" y="281940"/>
                </a:cubicBezTo>
                <a:cubicBezTo>
                  <a:pt x="1882140" y="108585"/>
                  <a:pt x="1689735" y="0"/>
                  <a:pt x="1479233" y="0"/>
                </a:cubicBezTo>
                <a:cubicBezTo>
                  <a:pt x="1268730" y="0"/>
                  <a:pt x="1076325" y="108585"/>
                  <a:pt x="965835" y="280988"/>
                </a:cubicBezTo>
                <a:cubicBezTo>
                  <a:pt x="921068" y="270510"/>
                  <a:pt x="875348" y="265748"/>
                  <a:pt x="828675" y="265748"/>
                </a:cubicBezTo>
                <a:cubicBezTo>
                  <a:pt x="493395" y="265748"/>
                  <a:pt x="220028" y="538163"/>
                  <a:pt x="220028" y="874395"/>
                </a:cubicBezTo>
                <a:cubicBezTo>
                  <a:pt x="220028" y="937260"/>
                  <a:pt x="229553" y="999173"/>
                  <a:pt x="248603" y="1058228"/>
                </a:cubicBezTo>
                <a:cubicBezTo>
                  <a:pt x="95250" y="1171575"/>
                  <a:pt x="0" y="1352550"/>
                  <a:pt x="0" y="1550670"/>
                </a:cubicBezTo>
                <a:cubicBezTo>
                  <a:pt x="0" y="1677353"/>
                  <a:pt x="40005" y="1800225"/>
                  <a:pt x="112395" y="1902143"/>
                </a:cubicBezTo>
                <a:cubicBezTo>
                  <a:pt x="102870" y="1917383"/>
                  <a:pt x="94298" y="1934528"/>
                  <a:pt x="88583" y="1953578"/>
                </a:cubicBezTo>
                <a:cubicBezTo>
                  <a:pt x="44768" y="2087880"/>
                  <a:pt x="119063" y="2241233"/>
                  <a:pt x="260033" y="2309813"/>
                </a:cubicBezTo>
                <a:cubicBezTo>
                  <a:pt x="342900" y="2349818"/>
                  <a:pt x="430530" y="2354580"/>
                  <a:pt x="497205" y="2354580"/>
                </a:cubicBezTo>
                <a:cubicBezTo>
                  <a:pt x="516255" y="2354580"/>
                  <a:pt x="535305" y="2354580"/>
                  <a:pt x="554355" y="2353628"/>
                </a:cubicBezTo>
                <a:cubicBezTo>
                  <a:pt x="916305" y="2344103"/>
                  <a:pt x="1283970" y="2339340"/>
                  <a:pt x="1646873" y="2339340"/>
                </a:cubicBezTo>
                <a:cubicBezTo>
                  <a:pt x="1927860" y="2339340"/>
                  <a:pt x="2212658" y="2342198"/>
                  <a:pt x="2492693" y="2347913"/>
                </a:cubicBezTo>
                <a:cubicBezTo>
                  <a:pt x="2515553" y="2347913"/>
                  <a:pt x="2539365" y="2348865"/>
                  <a:pt x="2564130" y="2348865"/>
                </a:cubicBezTo>
                <a:lnTo>
                  <a:pt x="2564130" y="2348865"/>
                </a:lnTo>
                <a:cubicBezTo>
                  <a:pt x="2635568" y="2348865"/>
                  <a:pt x="2720340" y="2345055"/>
                  <a:pt x="2807018" y="2318385"/>
                </a:cubicBezTo>
                <a:cubicBezTo>
                  <a:pt x="2947988" y="2274570"/>
                  <a:pt x="3055620" y="2174558"/>
                  <a:pt x="3092768" y="2051685"/>
                </a:cubicBezTo>
                <a:cubicBezTo>
                  <a:pt x="3123248" y="1949768"/>
                  <a:pt x="3106103" y="1833563"/>
                  <a:pt x="3045143" y="1724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" name="Google Shape;25;p2"/>
          <p:cNvGrpSpPr/>
          <p:nvPr/>
        </p:nvGrpSpPr>
        <p:grpSpPr>
          <a:xfrm rot="-2106481">
            <a:off x="8674633" y="4964559"/>
            <a:ext cx="2666906" cy="610956"/>
            <a:chOff x="3307259" y="2790873"/>
            <a:chExt cx="5585545" cy="1279581"/>
          </a:xfrm>
        </p:grpSpPr>
        <p:sp>
          <p:nvSpPr>
            <p:cNvPr id="26" name="Google Shape;26;p2"/>
            <p:cNvSpPr/>
            <p:nvPr/>
          </p:nvSpPr>
          <p:spPr>
            <a:xfrm>
              <a:off x="3307259" y="2790873"/>
              <a:ext cx="5585545" cy="1279581"/>
            </a:xfrm>
            <a:custGeom>
              <a:avLst/>
              <a:gdLst/>
              <a:ahLst/>
              <a:cxnLst/>
              <a:rect l="l" t="t" r="r" b="b"/>
              <a:pathLst>
                <a:path w="5585545" h="1279581" extrusionOk="0">
                  <a:moveTo>
                    <a:pt x="50303" y="64721"/>
                  </a:moveTo>
                  <a:cubicBezTo>
                    <a:pt x="-63997" y="80914"/>
                    <a:pt x="184605" y="208549"/>
                    <a:pt x="252233" y="280939"/>
                  </a:cubicBezTo>
                  <a:cubicBezTo>
                    <a:pt x="263663" y="293321"/>
                    <a:pt x="276045" y="306656"/>
                    <a:pt x="276045" y="321896"/>
                  </a:cubicBezTo>
                  <a:cubicBezTo>
                    <a:pt x="276998" y="344756"/>
                    <a:pt x="250328" y="362854"/>
                    <a:pt x="224610" y="375236"/>
                  </a:cubicBezTo>
                  <a:cubicBezTo>
                    <a:pt x="194130" y="389524"/>
                    <a:pt x="161745" y="400954"/>
                    <a:pt x="128408" y="408574"/>
                  </a:cubicBezTo>
                  <a:cubicBezTo>
                    <a:pt x="112215" y="412384"/>
                    <a:pt x="94118" y="416194"/>
                    <a:pt x="83640" y="425719"/>
                  </a:cubicBezTo>
                  <a:cubicBezTo>
                    <a:pt x="63638" y="443816"/>
                    <a:pt x="75068" y="470486"/>
                    <a:pt x="90308" y="491441"/>
                  </a:cubicBezTo>
                  <a:cubicBezTo>
                    <a:pt x="116025" y="526684"/>
                    <a:pt x="148410" y="559069"/>
                    <a:pt x="169365" y="597169"/>
                  </a:cubicBezTo>
                  <a:cubicBezTo>
                    <a:pt x="189368" y="634316"/>
                    <a:pt x="196035" y="679084"/>
                    <a:pt x="168413" y="714326"/>
                  </a:cubicBezTo>
                  <a:cubicBezTo>
                    <a:pt x="140790" y="748616"/>
                    <a:pt x="88403" y="764809"/>
                    <a:pt x="41730" y="782906"/>
                  </a:cubicBezTo>
                  <a:cubicBezTo>
                    <a:pt x="24585" y="789574"/>
                    <a:pt x="6488" y="797194"/>
                    <a:pt x="1725" y="811481"/>
                  </a:cubicBezTo>
                  <a:cubicBezTo>
                    <a:pt x="-3990" y="825769"/>
                    <a:pt x="5535" y="841009"/>
                    <a:pt x="15060" y="853391"/>
                  </a:cubicBezTo>
                  <a:cubicBezTo>
                    <a:pt x="67448" y="925781"/>
                    <a:pt x="118883" y="999124"/>
                    <a:pt x="171270" y="1071514"/>
                  </a:cubicBezTo>
                  <a:cubicBezTo>
                    <a:pt x="102690" y="1118186"/>
                    <a:pt x="48398" y="1177241"/>
                    <a:pt x="14108" y="1241059"/>
                  </a:cubicBezTo>
                  <a:cubicBezTo>
                    <a:pt x="47445" y="1247726"/>
                    <a:pt x="80783" y="1253441"/>
                    <a:pt x="114120" y="1260109"/>
                  </a:cubicBezTo>
                  <a:cubicBezTo>
                    <a:pt x="114120" y="1260109"/>
                    <a:pt x="4496573" y="1303924"/>
                    <a:pt x="5381446" y="1260109"/>
                  </a:cubicBezTo>
                  <a:cubicBezTo>
                    <a:pt x="5408116" y="1259156"/>
                    <a:pt x="5433833" y="1258204"/>
                    <a:pt x="5460503" y="1259156"/>
                  </a:cubicBezTo>
                  <a:cubicBezTo>
                    <a:pt x="5472885" y="1204864"/>
                    <a:pt x="5453835" y="1147714"/>
                    <a:pt x="5408116" y="1103899"/>
                  </a:cubicBezTo>
                  <a:cubicBezTo>
                    <a:pt x="5402401" y="1099136"/>
                    <a:pt x="5396685" y="1093421"/>
                    <a:pt x="5394780" y="1086754"/>
                  </a:cubicBezTo>
                  <a:cubicBezTo>
                    <a:pt x="5391923" y="1076276"/>
                    <a:pt x="5399543" y="1066751"/>
                    <a:pt x="5409068" y="1059131"/>
                  </a:cubicBezTo>
                  <a:cubicBezTo>
                    <a:pt x="5453835" y="1020079"/>
                    <a:pt x="5530035" y="1001029"/>
                    <a:pt x="5554801" y="953404"/>
                  </a:cubicBezTo>
                  <a:cubicBezTo>
                    <a:pt x="5573851" y="917209"/>
                    <a:pt x="5553848" y="874346"/>
                    <a:pt x="5519558" y="844819"/>
                  </a:cubicBezTo>
                  <a:cubicBezTo>
                    <a:pt x="5485268" y="815291"/>
                    <a:pt x="5438596" y="797194"/>
                    <a:pt x="5392876" y="779096"/>
                  </a:cubicBezTo>
                  <a:cubicBezTo>
                    <a:pt x="5364301" y="767666"/>
                    <a:pt x="5330963" y="749569"/>
                    <a:pt x="5336678" y="725756"/>
                  </a:cubicBezTo>
                  <a:cubicBezTo>
                    <a:pt x="5339535" y="712421"/>
                    <a:pt x="5353823" y="701944"/>
                    <a:pt x="5368110" y="694324"/>
                  </a:cubicBezTo>
                  <a:cubicBezTo>
                    <a:pt x="5435738" y="654319"/>
                    <a:pt x="5519558" y="626696"/>
                    <a:pt x="5567183" y="572404"/>
                  </a:cubicBezTo>
                  <a:cubicBezTo>
                    <a:pt x="5578613" y="560021"/>
                    <a:pt x="5587185" y="544781"/>
                    <a:pt x="5585280" y="529541"/>
                  </a:cubicBezTo>
                  <a:cubicBezTo>
                    <a:pt x="5583376" y="507634"/>
                    <a:pt x="5561468" y="490489"/>
                    <a:pt x="5540513" y="476201"/>
                  </a:cubicBezTo>
                  <a:cubicBezTo>
                    <a:pt x="5468123" y="427624"/>
                    <a:pt x="5382398" y="392381"/>
                    <a:pt x="5298578" y="355234"/>
                  </a:cubicBezTo>
                  <a:cubicBezTo>
                    <a:pt x="5290005" y="351424"/>
                    <a:pt x="5280480" y="347614"/>
                    <a:pt x="5277623" y="339994"/>
                  </a:cubicBezTo>
                  <a:cubicBezTo>
                    <a:pt x="5272860" y="330469"/>
                    <a:pt x="5280480" y="320944"/>
                    <a:pt x="5288101" y="312371"/>
                  </a:cubicBezTo>
                  <a:cubicBezTo>
                    <a:pt x="5362396" y="232361"/>
                    <a:pt x="5470028" y="165686"/>
                    <a:pt x="5502413" y="71389"/>
                  </a:cubicBezTo>
                  <a:cubicBezTo>
                    <a:pt x="5433833" y="57101"/>
                    <a:pt x="5360491" y="53291"/>
                    <a:pt x="5290005" y="60911"/>
                  </a:cubicBezTo>
                  <a:cubicBezTo>
                    <a:pt x="5286196" y="59959"/>
                    <a:pt x="1064715" y="-78154"/>
                    <a:pt x="50303" y="647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43350" y="3677602"/>
              <a:ext cx="187642" cy="179070"/>
            </a:xfrm>
            <a:custGeom>
              <a:avLst/>
              <a:gdLst/>
              <a:ahLst/>
              <a:cxnLst/>
              <a:rect l="l" t="t" r="r" b="b"/>
              <a:pathLst>
                <a:path w="187642" h="179070" extrusionOk="0">
                  <a:moveTo>
                    <a:pt x="93345" y="0"/>
                  </a:moveTo>
                  <a:lnTo>
                    <a:pt x="122873" y="59055"/>
                  </a:lnTo>
                  <a:lnTo>
                    <a:pt x="187642" y="68580"/>
                  </a:lnTo>
                  <a:lnTo>
                    <a:pt x="140970" y="114300"/>
                  </a:lnTo>
                  <a:lnTo>
                    <a:pt x="151448" y="179070"/>
                  </a:lnTo>
                  <a:lnTo>
                    <a:pt x="93345" y="148590"/>
                  </a:lnTo>
                  <a:lnTo>
                    <a:pt x="35242" y="179070"/>
                  </a:lnTo>
                  <a:lnTo>
                    <a:pt x="46673" y="114300"/>
                  </a:lnTo>
                  <a:lnTo>
                    <a:pt x="0" y="68580"/>
                  </a:lnTo>
                  <a:lnTo>
                    <a:pt x="64770" y="590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78567" y="3296602"/>
              <a:ext cx="110489" cy="105727"/>
            </a:xfrm>
            <a:custGeom>
              <a:avLst/>
              <a:gdLst/>
              <a:ahLst/>
              <a:cxnLst/>
              <a:rect l="l" t="t" r="r" b="b"/>
              <a:pathLst>
                <a:path w="110489" h="105727" extrusionOk="0">
                  <a:moveTo>
                    <a:pt x="55245" y="0"/>
                  </a:moveTo>
                  <a:lnTo>
                    <a:pt x="71438" y="35243"/>
                  </a:lnTo>
                  <a:lnTo>
                    <a:pt x="110490" y="40005"/>
                  </a:lnTo>
                  <a:lnTo>
                    <a:pt x="82868" y="67628"/>
                  </a:lnTo>
                  <a:lnTo>
                    <a:pt x="88582" y="105727"/>
                  </a:lnTo>
                  <a:lnTo>
                    <a:pt x="55245" y="87630"/>
                  </a:lnTo>
                  <a:lnTo>
                    <a:pt x="20955" y="105727"/>
                  </a:lnTo>
                  <a:lnTo>
                    <a:pt x="27622" y="67628"/>
                  </a:lnTo>
                  <a:lnTo>
                    <a:pt x="0" y="40005"/>
                  </a:lnTo>
                  <a:lnTo>
                    <a:pt x="38100" y="352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186237" y="3027997"/>
              <a:ext cx="140970" cy="134302"/>
            </a:xfrm>
            <a:custGeom>
              <a:avLst/>
              <a:gdLst/>
              <a:ahLst/>
              <a:cxnLst/>
              <a:rect l="l" t="t" r="r" b="b"/>
              <a:pathLst>
                <a:path w="140970" h="134302" extrusionOk="0">
                  <a:moveTo>
                    <a:pt x="70485" y="0"/>
                  </a:moveTo>
                  <a:lnTo>
                    <a:pt x="92392" y="44768"/>
                  </a:lnTo>
                  <a:lnTo>
                    <a:pt x="140970" y="51435"/>
                  </a:lnTo>
                  <a:lnTo>
                    <a:pt x="105727" y="85725"/>
                  </a:lnTo>
                  <a:lnTo>
                    <a:pt x="114300" y="134303"/>
                  </a:lnTo>
                  <a:lnTo>
                    <a:pt x="70485" y="111442"/>
                  </a:lnTo>
                  <a:lnTo>
                    <a:pt x="26670" y="134303"/>
                  </a:lnTo>
                  <a:lnTo>
                    <a:pt x="35242" y="85725"/>
                  </a:lnTo>
                  <a:lnTo>
                    <a:pt x="0" y="51435"/>
                  </a:lnTo>
                  <a:lnTo>
                    <a:pt x="48577" y="447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150542" y="3483292"/>
              <a:ext cx="211455" cy="200977"/>
            </a:xfrm>
            <a:custGeom>
              <a:avLst/>
              <a:gdLst/>
              <a:ahLst/>
              <a:cxnLst/>
              <a:rect l="l" t="t" r="r" b="b"/>
              <a:pathLst>
                <a:path w="211455" h="200977" extrusionOk="0">
                  <a:moveTo>
                    <a:pt x="105727" y="0"/>
                  </a:moveTo>
                  <a:lnTo>
                    <a:pt x="138113" y="65723"/>
                  </a:lnTo>
                  <a:lnTo>
                    <a:pt x="211455" y="76200"/>
                  </a:lnTo>
                  <a:lnTo>
                    <a:pt x="159068" y="128588"/>
                  </a:lnTo>
                  <a:lnTo>
                    <a:pt x="171450" y="200978"/>
                  </a:lnTo>
                  <a:lnTo>
                    <a:pt x="105727" y="166688"/>
                  </a:lnTo>
                  <a:lnTo>
                    <a:pt x="40005" y="200978"/>
                  </a:lnTo>
                  <a:lnTo>
                    <a:pt x="52388" y="128588"/>
                  </a:lnTo>
                  <a:lnTo>
                    <a:pt x="0" y="76200"/>
                  </a:lnTo>
                  <a:lnTo>
                    <a:pt x="73343" y="657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609522" y="3714750"/>
              <a:ext cx="110490" cy="104775"/>
            </a:xfrm>
            <a:custGeom>
              <a:avLst/>
              <a:gdLst/>
              <a:ahLst/>
              <a:cxnLst/>
              <a:rect l="l" t="t" r="r" b="b"/>
              <a:pathLst>
                <a:path w="110490" h="104775" extrusionOk="0">
                  <a:moveTo>
                    <a:pt x="55245" y="0"/>
                  </a:moveTo>
                  <a:lnTo>
                    <a:pt x="72390" y="34290"/>
                  </a:lnTo>
                  <a:lnTo>
                    <a:pt x="110490" y="40005"/>
                  </a:lnTo>
                  <a:lnTo>
                    <a:pt x="82868" y="66675"/>
                  </a:lnTo>
                  <a:lnTo>
                    <a:pt x="89535" y="104775"/>
                  </a:lnTo>
                  <a:lnTo>
                    <a:pt x="55245" y="86677"/>
                  </a:lnTo>
                  <a:lnTo>
                    <a:pt x="20955" y="104775"/>
                  </a:lnTo>
                  <a:lnTo>
                    <a:pt x="27622" y="66675"/>
                  </a:lnTo>
                  <a:lnTo>
                    <a:pt x="0" y="40005"/>
                  </a:lnTo>
                  <a:lnTo>
                    <a:pt x="38100" y="342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09559" y="3215639"/>
              <a:ext cx="140970" cy="133350"/>
            </a:xfrm>
            <a:custGeom>
              <a:avLst/>
              <a:gdLst/>
              <a:ahLst/>
              <a:cxnLst/>
              <a:rect l="l" t="t" r="r" b="b"/>
              <a:pathLst>
                <a:path w="140970" h="133350" extrusionOk="0">
                  <a:moveTo>
                    <a:pt x="70485" y="0"/>
                  </a:moveTo>
                  <a:lnTo>
                    <a:pt x="92393" y="43815"/>
                  </a:lnTo>
                  <a:lnTo>
                    <a:pt x="140970" y="51435"/>
                  </a:lnTo>
                  <a:lnTo>
                    <a:pt x="105728" y="85725"/>
                  </a:lnTo>
                  <a:lnTo>
                    <a:pt x="114300" y="133350"/>
                  </a:lnTo>
                  <a:lnTo>
                    <a:pt x="70485" y="110490"/>
                  </a:lnTo>
                  <a:lnTo>
                    <a:pt x="26670" y="133350"/>
                  </a:lnTo>
                  <a:lnTo>
                    <a:pt x="35243" y="85725"/>
                  </a:lnTo>
                  <a:lnTo>
                    <a:pt x="0" y="51435"/>
                  </a:lnTo>
                  <a:lnTo>
                    <a:pt x="48578" y="438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78193" y="3665220"/>
              <a:ext cx="34693" cy="36194"/>
            </a:xfrm>
            <a:custGeom>
              <a:avLst/>
              <a:gdLst/>
              <a:ahLst/>
              <a:cxnLst/>
              <a:rect l="l" t="t" r="r" b="b"/>
              <a:pathLst>
                <a:path w="34693" h="36194" extrusionOk="0">
                  <a:moveTo>
                    <a:pt x="16566" y="0"/>
                  </a:moveTo>
                  <a:cubicBezTo>
                    <a:pt x="-6294" y="0"/>
                    <a:pt x="-5341" y="36195"/>
                    <a:pt x="18471" y="36195"/>
                  </a:cubicBezTo>
                  <a:cubicBezTo>
                    <a:pt x="41331" y="35242"/>
                    <a:pt x="39426" y="0"/>
                    <a:pt x="16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85876" y="3429952"/>
              <a:ext cx="34693" cy="36195"/>
            </a:xfrm>
            <a:custGeom>
              <a:avLst/>
              <a:gdLst/>
              <a:ahLst/>
              <a:cxnLst/>
              <a:rect l="l" t="t" r="r" b="b"/>
              <a:pathLst>
                <a:path w="34693" h="36195" extrusionOk="0">
                  <a:moveTo>
                    <a:pt x="16566" y="0"/>
                  </a:moveTo>
                  <a:cubicBezTo>
                    <a:pt x="-6294" y="0"/>
                    <a:pt x="-5341" y="36195"/>
                    <a:pt x="18471" y="36195"/>
                  </a:cubicBezTo>
                  <a:cubicBezTo>
                    <a:pt x="41331" y="36195"/>
                    <a:pt x="39426" y="0"/>
                    <a:pt x="16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977266" y="2915602"/>
              <a:ext cx="35037" cy="36194"/>
            </a:xfrm>
            <a:custGeom>
              <a:avLst/>
              <a:gdLst/>
              <a:ahLst/>
              <a:cxnLst/>
              <a:rect l="l" t="t" r="r" b="b"/>
              <a:pathLst>
                <a:path w="35037" h="36194" extrusionOk="0">
                  <a:moveTo>
                    <a:pt x="16566" y="0"/>
                  </a:moveTo>
                  <a:cubicBezTo>
                    <a:pt x="-6294" y="0"/>
                    <a:pt x="-5341" y="36195"/>
                    <a:pt x="18471" y="36195"/>
                  </a:cubicBezTo>
                  <a:cubicBezTo>
                    <a:pt x="41331" y="36195"/>
                    <a:pt x="40379" y="0"/>
                    <a:pt x="16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21606" y="3882389"/>
              <a:ext cx="34693" cy="36195"/>
            </a:xfrm>
            <a:custGeom>
              <a:avLst/>
              <a:gdLst/>
              <a:ahLst/>
              <a:cxnLst/>
              <a:rect l="l" t="t" r="r" b="b"/>
              <a:pathLst>
                <a:path w="34693" h="36195" extrusionOk="0">
                  <a:moveTo>
                    <a:pt x="16566" y="0"/>
                  </a:moveTo>
                  <a:cubicBezTo>
                    <a:pt x="-6294" y="0"/>
                    <a:pt x="-5342" y="36195"/>
                    <a:pt x="18471" y="36195"/>
                  </a:cubicBezTo>
                  <a:cubicBezTo>
                    <a:pt x="41331" y="36195"/>
                    <a:pt x="39426" y="0"/>
                    <a:pt x="16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45431" y="3144202"/>
              <a:ext cx="34323" cy="36195"/>
            </a:xfrm>
            <a:custGeom>
              <a:avLst/>
              <a:gdLst/>
              <a:ahLst/>
              <a:cxnLst/>
              <a:rect l="l" t="t" r="r" b="b"/>
              <a:pathLst>
                <a:path w="34323" h="36195" extrusionOk="0">
                  <a:moveTo>
                    <a:pt x="16566" y="0"/>
                  </a:moveTo>
                  <a:cubicBezTo>
                    <a:pt x="-6294" y="0"/>
                    <a:pt x="-5342" y="36195"/>
                    <a:pt x="18471" y="36195"/>
                  </a:cubicBezTo>
                  <a:cubicBezTo>
                    <a:pt x="40379" y="36195"/>
                    <a:pt x="39426" y="0"/>
                    <a:pt x="16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945381" y="3565207"/>
              <a:ext cx="34693" cy="36194"/>
            </a:xfrm>
            <a:custGeom>
              <a:avLst/>
              <a:gdLst/>
              <a:ahLst/>
              <a:cxnLst/>
              <a:rect l="l" t="t" r="r" b="b"/>
              <a:pathLst>
                <a:path w="34693" h="36194" extrusionOk="0">
                  <a:moveTo>
                    <a:pt x="16566" y="0"/>
                  </a:moveTo>
                  <a:cubicBezTo>
                    <a:pt x="-6294" y="0"/>
                    <a:pt x="-5341" y="36195"/>
                    <a:pt x="18471" y="36195"/>
                  </a:cubicBezTo>
                  <a:cubicBezTo>
                    <a:pt x="41331" y="36195"/>
                    <a:pt x="39426" y="0"/>
                    <a:pt x="16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735831" y="3025140"/>
              <a:ext cx="35037" cy="36194"/>
            </a:xfrm>
            <a:custGeom>
              <a:avLst/>
              <a:gdLst/>
              <a:ahLst/>
              <a:cxnLst/>
              <a:rect l="l" t="t" r="r" b="b"/>
              <a:pathLst>
                <a:path w="35037" h="36194" extrusionOk="0">
                  <a:moveTo>
                    <a:pt x="16566" y="0"/>
                  </a:moveTo>
                  <a:cubicBezTo>
                    <a:pt x="-6294" y="0"/>
                    <a:pt x="-5341" y="36195"/>
                    <a:pt x="18471" y="36195"/>
                  </a:cubicBezTo>
                  <a:cubicBezTo>
                    <a:pt x="41331" y="36195"/>
                    <a:pt x="40379" y="0"/>
                    <a:pt x="16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7357100" y="3085775"/>
            <a:ext cx="28797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"/>
          <p:cNvSpPr/>
          <p:nvPr/>
        </p:nvSpPr>
        <p:spPr>
          <a:xfrm rot="-7871156">
            <a:off x="7116208" y="1215887"/>
            <a:ext cx="1424856" cy="40930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980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 rot="-4821980">
            <a:off x="5698649" y="3084740"/>
            <a:ext cx="794622" cy="694335"/>
          </a:xfrm>
          <a:custGeom>
            <a:avLst/>
            <a:gdLst/>
            <a:ahLst/>
            <a:cxnLst/>
            <a:rect l="l" t="t" r="r" b="b"/>
            <a:pathLst>
              <a:path w="578167" h="505198" extrusionOk="0">
                <a:moveTo>
                  <a:pt x="428625" y="256596"/>
                </a:moveTo>
                <a:cubicBezTo>
                  <a:pt x="429578" y="256596"/>
                  <a:pt x="432435" y="254691"/>
                  <a:pt x="437198" y="248976"/>
                </a:cubicBezTo>
                <a:cubicBezTo>
                  <a:pt x="483870" y="203256"/>
                  <a:pt x="531495" y="156584"/>
                  <a:pt x="578168" y="110864"/>
                </a:cubicBezTo>
                <a:cubicBezTo>
                  <a:pt x="568643" y="108006"/>
                  <a:pt x="560070" y="106101"/>
                  <a:pt x="550545" y="103244"/>
                </a:cubicBezTo>
                <a:cubicBezTo>
                  <a:pt x="547688" y="102291"/>
                  <a:pt x="544830" y="101339"/>
                  <a:pt x="541020" y="100386"/>
                </a:cubicBezTo>
                <a:cubicBezTo>
                  <a:pt x="538163" y="99434"/>
                  <a:pt x="532448" y="93719"/>
                  <a:pt x="531495" y="97529"/>
                </a:cubicBezTo>
                <a:cubicBezTo>
                  <a:pt x="527685" y="91814"/>
                  <a:pt x="482918" y="78479"/>
                  <a:pt x="521970" y="94671"/>
                </a:cubicBezTo>
                <a:cubicBezTo>
                  <a:pt x="507683" y="88956"/>
                  <a:pt x="496253" y="85146"/>
                  <a:pt x="490538" y="82289"/>
                </a:cubicBezTo>
                <a:cubicBezTo>
                  <a:pt x="488633" y="82289"/>
                  <a:pt x="487680" y="82289"/>
                  <a:pt x="486728" y="81336"/>
                </a:cubicBezTo>
                <a:cubicBezTo>
                  <a:pt x="489585" y="82289"/>
                  <a:pt x="498158" y="86099"/>
                  <a:pt x="513398" y="90861"/>
                </a:cubicBezTo>
                <a:cubicBezTo>
                  <a:pt x="505778" y="88004"/>
                  <a:pt x="500063" y="86099"/>
                  <a:pt x="494348" y="85146"/>
                </a:cubicBezTo>
                <a:cubicBezTo>
                  <a:pt x="493395" y="85146"/>
                  <a:pt x="492443" y="85146"/>
                  <a:pt x="491490" y="85146"/>
                </a:cubicBezTo>
                <a:cubicBezTo>
                  <a:pt x="495300" y="86099"/>
                  <a:pt x="499110" y="87051"/>
                  <a:pt x="503873" y="88004"/>
                </a:cubicBezTo>
                <a:cubicBezTo>
                  <a:pt x="498158" y="87051"/>
                  <a:pt x="493395" y="85146"/>
                  <a:pt x="489585" y="85146"/>
                </a:cubicBezTo>
                <a:cubicBezTo>
                  <a:pt x="485775" y="85146"/>
                  <a:pt x="481965" y="85146"/>
                  <a:pt x="479108" y="85146"/>
                </a:cubicBezTo>
                <a:cubicBezTo>
                  <a:pt x="476250" y="85146"/>
                  <a:pt x="473393" y="86099"/>
                  <a:pt x="470535" y="86099"/>
                </a:cubicBezTo>
                <a:cubicBezTo>
                  <a:pt x="466725" y="87051"/>
                  <a:pt x="463868" y="88004"/>
                  <a:pt x="462915" y="88956"/>
                </a:cubicBezTo>
                <a:cubicBezTo>
                  <a:pt x="461963" y="89909"/>
                  <a:pt x="461010" y="89909"/>
                  <a:pt x="460058" y="89909"/>
                </a:cubicBezTo>
                <a:cubicBezTo>
                  <a:pt x="457200" y="90861"/>
                  <a:pt x="457200" y="90861"/>
                  <a:pt x="458153" y="89909"/>
                </a:cubicBezTo>
                <a:cubicBezTo>
                  <a:pt x="461963" y="89909"/>
                  <a:pt x="463868" y="88004"/>
                  <a:pt x="468630" y="85146"/>
                </a:cubicBezTo>
                <a:cubicBezTo>
                  <a:pt x="465773" y="87051"/>
                  <a:pt x="462915" y="88956"/>
                  <a:pt x="461010" y="89909"/>
                </a:cubicBezTo>
                <a:cubicBezTo>
                  <a:pt x="461963" y="88956"/>
                  <a:pt x="462915" y="88004"/>
                  <a:pt x="464820" y="87051"/>
                </a:cubicBezTo>
                <a:cubicBezTo>
                  <a:pt x="462915" y="88956"/>
                  <a:pt x="461010" y="89909"/>
                  <a:pt x="460058" y="90861"/>
                </a:cubicBezTo>
                <a:cubicBezTo>
                  <a:pt x="453390" y="94671"/>
                  <a:pt x="457200" y="90861"/>
                  <a:pt x="471488" y="76574"/>
                </a:cubicBezTo>
                <a:cubicBezTo>
                  <a:pt x="450533" y="98481"/>
                  <a:pt x="449580" y="99434"/>
                  <a:pt x="467678" y="75621"/>
                </a:cubicBezTo>
                <a:cubicBezTo>
                  <a:pt x="448628" y="100386"/>
                  <a:pt x="447675" y="100386"/>
                  <a:pt x="461963" y="73716"/>
                </a:cubicBezTo>
                <a:cubicBezTo>
                  <a:pt x="447675" y="101339"/>
                  <a:pt x="446723" y="101339"/>
                  <a:pt x="457200" y="71811"/>
                </a:cubicBezTo>
                <a:cubicBezTo>
                  <a:pt x="446723" y="101339"/>
                  <a:pt x="445770" y="102291"/>
                  <a:pt x="453390" y="70859"/>
                </a:cubicBezTo>
                <a:cubicBezTo>
                  <a:pt x="448628" y="91814"/>
                  <a:pt x="446723" y="98481"/>
                  <a:pt x="446723" y="89909"/>
                </a:cubicBezTo>
                <a:cubicBezTo>
                  <a:pt x="447675" y="86099"/>
                  <a:pt x="448628" y="81336"/>
                  <a:pt x="450533" y="73716"/>
                </a:cubicBezTo>
                <a:cubicBezTo>
                  <a:pt x="448628" y="80384"/>
                  <a:pt x="447675" y="86099"/>
                  <a:pt x="446723" y="88956"/>
                </a:cubicBezTo>
                <a:cubicBezTo>
                  <a:pt x="446723" y="87051"/>
                  <a:pt x="446723" y="83241"/>
                  <a:pt x="446723" y="79431"/>
                </a:cubicBezTo>
                <a:cubicBezTo>
                  <a:pt x="447675" y="80384"/>
                  <a:pt x="447675" y="79431"/>
                  <a:pt x="446723" y="77526"/>
                </a:cubicBezTo>
                <a:cubicBezTo>
                  <a:pt x="446723" y="74669"/>
                  <a:pt x="446723" y="70859"/>
                  <a:pt x="446723" y="67049"/>
                </a:cubicBezTo>
                <a:cubicBezTo>
                  <a:pt x="446723" y="70859"/>
                  <a:pt x="446723" y="74669"/>
                  <a:pt x="446723" y="77526"/>
                </a:cubicBezTo>
                <a:cubicBezTo>
                  <a:pt x="445770" y="76574"/>
                  <a:pt x="445770" y="75621"/>
                  <a:pt x="444818" y="74669"/>
                </a:cubicBezTo>
                <a:cubicBezTo>
                  <a:pt x="443865" y="73716"/>
                  <a:pt x="442913" y="72764"/>
                  <a:pt x="441008" y="71811"/>
                </a:cubicBezTo>
                <a:cubicBezTo>
                  <a:pt x="441008" y="72764"/>
                  <a:pt x="441008" y="73716"/>
                  <a:pt x="441008" y="74669"/>
                </a:cubicBezTo>
                <a:cubicBezTo>
                  <a:pt x="443865" y="76574"/>
                  <a:pt x="445770" y="77526"/>
                  <a:pt x="445770" y="78479"/>
                </a:cubicBezTo>
                <a:cubicBezTo>
                  <a:pt x="445770" y="78479"/>
                  <a:pt x="446723" y="79431"/>
                  <a:pt x="446723" y="79431"/>
                </a:cubicBezTo>
                <a:cubicBezTo>
                  <a:pt x="446723" y="85146"/>
                  <a:pt x="445770" y="88956"/>
                  <a:pt x="445770" y="91814"/>
                </a:cubicBezTo>
                <a:cubicBezTo>
                  <a:pt x="444818" y="95624"/>
                  <a:pt x="444818" y="95624"/>
                  <a:pt x="443865" y="90861"/>
                </a:cubicBezTo>
                <a:cubicBezTo>
                  <a:pt x="443865" y="90861"/>
                  <a:pt x="443865" y="89909"/>
                  <a:pt x="442913" y="88956"/>
                </a:cubicBezTo>
                <a:cubicBezTo>
                  <a:pt x="441960" y="87051"/>
                  <a:pt x="437198" y="80384"/>
                  <a:pt x="434340" y="75621"/>
                </a:cubicBezTo>
                <a:cubicBezTo>
                  <a:pt x="428625" y="70859"/>
                  <a:pt x="421958" y="65144"/>
                  <a:pt x="418148" y="61334"/>
                </a:cubicBezTo>
                <a:cubicBezTo>
                  <a:pt x="411480" y="57524"/>
                  <a:pt x="405765" y="54666"/>
                  <a:pt x="406718" y="52761"/>
                </a:cubicBezTo>
                <a:cubicBezTo>
                  <a:pt x="397193" y="49904"/>
                  <a:pt x="392430" y="49904"/>
                  <a:pt x="393383" y="48951"/>
                </a:cubicBezTo>
                <a:cubicBezTo>
                  <a:pt x="380048" y="51809"/>
                  <a:pt x="379095" y="51809"/>
                  <a:pt x="391478" y="45141"/>
                </a:cubicBezTo>
                <a:cubicBezTo>
                  <a:pt x="373380" y="54666"/>
                  <a:pt x="374333" y="52761"/>
                  <a:pt x="391478" y="33711"/>
                </a:cubicBezTo>
                <a:cubicBezTo>
                  <a:pt x="373380" y="53714"/>
                  <a:pt x="371475" y="55619"/>
                  <a:pt x="380048" y="33711"/>
                </a:cubicBezTo>
                <a:cubicBezTo>
                  <a:pt x="375285" y="47046"/>
                  <a:pt x="373380" y="50856"/>
                  <a:pt x="373380" y="45141"/>
                </a:cubicBezTo>
                <a:cubicBezTo>
                  <a:pt x="373380" y="45141"/>
                  <a:pt x="372428" y="42284"/>
                  <a:pt x="371475" y="35616"/>
                </a:cubicBezTo>
                <a:cubicBezTo>
                  <a:pt x="370523" y="33711"/>
                  <a:pt x="369570" y="30854"/>
                  <a:pt x="368618" y="27996"/>
                </a:cubicBezTo>
                <a:cubicBezTo>
                  <a:pt x="365760" y="23234"/>
                  <a:pt x="359093" y="14661"/>
                  <a:pt x="349568" y="4184"/>
                </a:cubicBezTo>
                <a:cubicBezTo>
                  <a:pt x="371475" y="29901"/>
                  <a:pt x="346710" y="5136"/>
                  <a:pt x="338138" y="374"/>
                </a:cubicBezTo>
                <a:cubicBezTo>
                  <a:pt x="331470" y="-579"/>
                  <a:pt x="325755" y="374"/>
                  <a:pt x="320993" y="2279"/>
                </a:cubicBezTo>
                <a:cubicBezTo>
                  <a:pt x="316230" y="4184"/>
                  <a:pt x="311468" y="7041"/>
                  <a:pt x="306705" y="10851"/>
                </a:cubicBezTo>
                <a:cubicBezTo>
                  <a:pt x="302895" y="14661"/>
                  <a:pt x="299085" y="18471"/>
                  <a:pt x="295275" y="23234"/>
                </a:cubicBezTo>
                <a:cubicBezTo>
                  <a:pt x="290513" y="28949"/>
                  <a:pt x="285750" y="34664"/>
                  <a:pt x="280988" y="40379"/>
                </a:cubicBezTo>
                <a:cubicBezTo>
                  <a:pt x="239078" y="91814"/>
                  <a:pt x="263843" y="65144"/>
                  <a:pt x="221933" y="116579"/>
                </a:cubicBezTo>
                <a:cubicBezTo>
                  <a:pt x="181928" y="165156"/>
                  <a:pt x="171450" y="156584"/>
                  <a:pt x="129540" y="204209"/>
                </a:cubicBezTo>
                <a:cubicBezTo>
                  <a:pt x="96203" y="242309"/>
                  <a:pt x="41910" y="278504"/>
                  <a:pt x="11430" y="321366"/>
                </a:cubicBezTo>
                <a:cubicBezTo>
                  <a:pt x="7620" y="327081"/>
                  <a:pt x="3810" y="333749"/>
                  <a:pt x="0" y="340416"/>
                </a:cubicBezTo>
                <a:cubicBezTo>
                  <a:pt x="5715" y="343274"/>
                  <a:pt x="13335" y="355656"/>
                  <a:pt x="15240" y="348989"/>
                </a:cubicBezTo>
                <a:cubicBezTo>
                  <a:pt x="20955" y="361371"/>
                  <a:pt x="31433" y="379469"/>
                  <a:pt x="28575" y="360419"/>
                </a:cubicBezTo>
                <a:cubicBezTo>
                  <a:pt x="34290" y="383279"/>
                  <a:pt x="56198" y="392804"/>
                  <a:pt x="40958" y="373754"/>
                </a:cubicBezTo>
                <a:cubicBezTo>
                  <a:pt x="43815" y="377564"/>
                  <a:pt x="46673" y="380421"/>
                  <a:pt x="49530" y="383279"/>
                </a:cubicBezTo>
                <a:cubicBezTo>
                  <a:pt x="60008" y="388994"/>
                  <a:pt x="67628" y="391851"/>
                  <a:pt x="68580" y="392804"/>
                </a:cubicBezTo>
                <a:cubicBezTo>
                  <a:pt x="72390" y="393756"/>
                  <a:pt x="74295" y="393756"/>
                  <a:pt x="74295" y="393756"/>
                </a:cubicBezTo>
                <a:cubicBezTo>
                  <a:pt x="75248" y="394709"/>
                  <a:pt x="70485" y="394709"/>
                  <a:pt x="59055" y="396614"/>
                </a:cubicBezTo>
                <a:cubicBezTo>
                  <a:pt x="70485" y="394709"/>
                  <a:pt x="77153" y="394709"/>
                  <a:pt x="77153" y="393756"/>
                </a:cubicBezTo>
                <a:cubicBezTo>
                  <a:pt x="78105" y="394709"/>
                  <a:pt x="72390" y="394709"/>
                  <a:pt x="60960" y="397566"/>
                </a:cubicBezTo>
                <a:cubicBezTo>
                  <a:pt x="72390" y="394709"/>
                  <a:pt x="79058" y="394709"/>
                  <a:pt x="78105" y="394709"/>
                </a:cubicBezTo>
                <a:cubicBezTo>
                  <a:pt x="78105" y="395661"/>
                  <a:pt x="77153" y="395661"/>
                  <a:pt x="73343" y="397566"/>
                </a:cubicBezTo>
                <a:cubicBezTo>
                  <a:pt x="70485" y="398519"/>
                  <a:pt x="67628" y="399471"/>
                  <a:pt x="63818" y="400424"/>
                </a:cubicBezTo>
                <a:cubicBezTo>
                  <a:pt x="67628" y="399471"/>
                  <a:pt x="70485" y="398519"/>
                  <a:pt x="73343" y="397566"/>
                </a:cubicBezTo>
                <a:cubicBezTo>
                  <a:pt x="70485" y="398519"/>
                  <a:pt x="66675" y="399471"/>
                  <a:pt x="62865" y="401376"/>
                </a:cubicBezTo>
                <a:cubicBezTo>
                  <a:pt x="72390" y="397566"/>
                  <a:pt x="78105" y="396614"/>
                  <a:pt x="80010" y="395661"/>
                </a:cubicBezTo>
                <a:cubicBezTo>
                  <a:pt x="80010" y="395661"/>
                  <a:pt x="80010" y="395661"/>
                  <a:pt x="80010" y="395661"/>
                </a:cubicBezTo>
                <a:cubicBezTo>
                  <a:pt x="80010" y="395661"/>
                  <a:pt x="80010" y="396614"/>
                  <a:pt x="80010" y="396614"/>
                </a:cubicBezTo>
                <a:cubicBezTo>
                  <a:pt x="77153" y="397566"/>
                  <a:pt x="72390" y="399471"/>
                  <a:pt x="65723" y="402329"/>
                </a:cubicBezTo>
                <a:cubicBezTo>
                  <a:pt x="72390" y="399471"/>
                  <a:pt x="78105" y="397566"/>
                  <a:pt x="80010" y="396614"/>
                </a:cubicBezTo>
                <a:cubicBezTo>
                  <a:pt x="79058" y="398519"/>
                  <a:pt x="74295" y="400424"/>
                  <a:pt x="67628" y="405186"/>
                </a:cubicBezTo>
                <a:cubicBezTo>
                  <a:pt x="75248" y="400424"/>
                  <a:pt x="80010" y="398519"/>
                  <a:pt x="80963" y="396614"/>
                </a:cubicBezTo>
                <a:cubicBezTo>
                  <a:pt x="80963" y="396614"/>
                  <a:pt x="80963" y="396614"/>
                  <a:pt x="81915" y="396614"/>
                </a:cubicBezTo>
                <a:cubicBezTo>
                  <a:pt x="81915" y="398519"/>
                  <a:pt x="77153" y="401376"/>
                  <a:pt x="68580" y="406139"/>
                </a:cubicBezTo>
                <a:cubicBezTo>
                  <a:pt x="77153" y="400424"/>
                  <a:pt x="82868" y="397566"/>
                  <a:pt x="81915" y="396614"/>
                </a:cubicBezTo>
                <a:cubicBezTo>
                  <a:pt x="81915" y="396614"/>
                  <a:pt x="81915" y="396614"/>
                  <a:pt x="81915" y="396614"/>
                </a:cubicBezTo>
                <a:cubicBezTo>
                  <a:pt x="83820" y="398519"/>
                  <a:pt x="79058" y="402329"/>
                  <a:pt x="70485" y="408996"/>
                </a:cubicBezTo>
                <a:cubicBezTo>
                  <a:pt x="80010" y="402329"/>
                  <a:pt x="85725" y="399471"/>
                  <a:pt x="82868" y="397566"/>
                </a:cubicBezTo>
                <a:cubicBezTo>
                  <a:pt x="84773" y="399471"/>
                  <a:pt x="81915" y="402329"/>
                  <a:pt x="75248" y="406139"/>
                </a:cubicBezTo>
                <a:cubicBezTo>
                  <a:pt x="74295" y="407091"/>
                  <a:pt x="72390" y="408044"/>
                  <a:pt x="71438" y="408996"/>
                </a:cubicBezTo>
                <a:cubicBezTo>
                  <a:pt x="72390" y="408044"/>
                  <a:pt x="73343" y="408044"/>
                  <a:pt x="74295" y="407091"/>
                </a:cubicBezTo>
                <a:cubicBezTo>
                  <a:pt x="73343" y="408044"/>
                  <a:pt x="72390" y="408996"/>
                  <a:pt x="70485" y="409949"/>
                </a:cubicBezTo>
                <a:cubicBezTo>
                  <a:pt x="72390" y="408996"/>
                  <a:pt x="73343" y="408044"/>
                  <a:pt x="74295" y="407091"/>
                </a:cubicBezTo>
                <a:cubicBezTo>
                  <a:pt x="81915" y="402329"/>
                  <a:pt x="87630" y="399471"/>
                  <a:pt x="85725" y="397566"/>
                </a:cubicBezTo>
                <a:cubicBezTo>
                  <a:pt x="87630" y="398519"/>
                  <a:pt x="87630" y="400424"/>
                  <a:pt x="88583" y="402329"/>
                </a:cubicBezTo>
                <a:cubicBezTo>
                  <a:pt x="88583" y="402329"/>
                  <a:pt x="88583" y="402329"/>
                  <a:pt x="89535" y="403281"/>
                </a:cubicBezTo>
                <a:cubicBezTo>
                  <a:pt x="89535" y="402329"/>
                  <a:pt x="88583" y="400424"/>
                  <a:pt x="88583" y="399471"/>
                </a:cubicBezTo>
                <a:cubicBezTo>
                  <a:pt x="88583" y="399471"/>
                  <a:pt x="89535" y="399471"/>
                  <a:pt x="89535" y="399471"/>
                </a:cubicBezTo>
                <a:cubicBezTo>
                  <a:pt x="90488" y="400424"/>
                  <a:pt x="90488" y="401376"/>
                  <a:pt x="91440" y="402329"/>
                </a:cubicBezTo>
                <a:cubicBezTo>
                  <a:pt x="91440" y="401376"/>
                  <a:pt x="90488" y="400424"/>
                  <a:pt x="90488" y="399471"/>
                </a:cubicBezTo>
                <a:cubicBezTo>
                  <a:pt x="90488" y="399471"/>
                  <a:pt x="91440" y="399471"/>
                  <a:pt x="91440" y="399471"/>
                </a:cubicBezTo>
                <a:cubicBezTo>
                  <a:pt x="91440" y="400424"/>
                  <a:pt x="92393" y="401376"/>
                  <a:pt x="92393" y="402329"/>
                </a:cubicBezTo>
                <a:lnTo>
                  <a:pt x="92393" y="402329"/>
                </a:lnTo>
                <a:cubicBezTo>
                  <a:pt x="92393" y="402329"/>
                  <a:pt x="93345" y="402329"/>
                  <a:pt x="93345" y="403281"/>
                </a:cubicBezTo>
                <a:cubicBezTo>
                  <a:pt x="93345" y="402329"/>
                  <a:pt x="92393" y="400424"/>
                  <a:pt x="92393" y="399471"/>
                </a:cubicBezTo>
                <a:cubicBezTo>
                  <a:pt x="92393" y="399471"/>
                  <a:pt x="93345" y="399471"/>
                  <a:pt x="93345" y="399471"/>
                </a:cubicBezTo>
                <a:cubicBezTo>
                  <a:pt x="94298" y="399471"/>
                  <a:pt x="95250" y="399471"/>
                  <a:pt x="95250" y="400424"/>
                </a:cubicBezTo>
                <a:cubicBezTo>
                  <a:pt x="95250" y="401376"/>
                  <a:pt x="95250" y="402329"/>
                  <a:pt x="95250" y="403281"/>
                </a:cubicBezTo>
                <a:cubicBezTo>
                  <a:pt x="95250" y="403281"/>
                  <a:pt x="94298" y="402329"/>
                  <a:pt x="94298" y="402329"/>
                </a:cubicBezTo>
                <a:cubicBezTo>
                  <a:pt x="94298" y="402329"/>
                  <a:pt x="95250" y="403281"/>
                  <a:pt x="95250" y="403281"/>
                </a:cubicBezTo>
                <a:cubicBezTo>
                  <a:pt x="95250" y="403281"/>
                  <a:pt x="95250" y="404234"/>
                  <a:pt x="95250" y="404234"/>
                </a:cubicBezTo>
                <a:cubicBezTo>
                  <a:pt x="96203" y="405186"/>
                  <a:pt x="96203" y="406139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996"/>
                  <a:pt x="98108" y="409949"/>
                  <a:pt x="98108" y="411854"/>
                </a:cubicBezTo>
                <a:cubicBezTo>
                  <a:pt x="100013" y="414711"/>
                  <a:pt x="100965" y="417569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1379"/>
                  <a:pt x="102870" y="422331"/>
                  <a:pt x="102870" y="424236"/>
                </a:cubicBezTo>
                <a:cubicBezTo>
                  <a:pt x="102870" y="425189"/>
                  <a:pt x="102870" y="426141"/>
                  <a:pt x="102870" y="427094"/>
                </a:cubicBezTo>
                <a:cubicBezTo>
                  <a:pt x="102870" y="426141"/>
                  <a:pt x="102870" y="426141"/>
                  <a:pt x="102870" y="425189"/>
                </a:cubicBezTo>
                <a:cubicBezTo>
                  <a:pt x="102870" y="426141"/>
                  <a:pt x="102870" y="426141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6141"/>
                  <a:pt x="102870" y="425189"/>
                  <a:pt x="102870" y="424236"/>
                </a:cubicBezTo>
                <a:cubicBezTo>
                  <a:pt x="102870" y="423284"/>
                  <a:pt x="102870" y="423284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0965" y="420426"/>
                  <a:pt x="100013" y="417569"/>
                  <a:pt x="99060" y="415664"/>
                </a:cubicBezTo>
                <a:cubicBezTo>
                  <a:pt x="99060" y="416616"/>
                  <a:pt x="99060" y="416616"/>
                  <a:pt x="99060" y="417569"/>
                </a:cubicBezTo>
                <a:cubicBezTo>
                  <a:pt x="99060" y="417569"/>
                  <a:pt x="99060" y="417569"/>
                  <a:pt x="99060" y="418521"/>
                </a:cubicBezTo>
                <a:cubicBezTo>
                  <a:pt x="100013" y="420426"/>
                  <a:pt x="100965" y="422331"/>
                  <a:pt x="101918" y="424236"/>
                </a:cubicBezTo>
                <a:lnTo>
                  <a:pt x="101918" y="424236"/>
                </a:lnTo>
                <a:cubicBezTo>
                  <a:pt x="100965" y="423284"/>
                  <a:pt x="100965" y="421379"/>
                  <a:pt x="100013" y="420426"/>
                </a:cubicBezTo>
                <a:cubicBezTo>
                  <a:pt x="100013" y="420426"/>
                  <a:pt x="100013" y="421379"/>
                  <a:pt x="100013" y="421379"/>
                </a:cubicBezTo>
                <a:cubicBezTo>
                  <a:pt x="100965" y="422331"/>
                  <a:pt x="100965" y="423284"/>
                  <a:pt x="101918" y="425189"/>
                </a:cubicBezTo>
                <a:cubicBezTo>
                  <a:pt x="101918" y="425189"/>
                  <a:pt x="101918" y="425189"/>
                  <a:pt x="101918" y="425189"/>
                </a:cubicBezTo>
                <a:cubicBezTo>
                  <a:pt x="101918" y="424236"/>
                  <a:pt x="100965" y="423284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1379"/>
                  <a:pt x="100013" y="421379"/>
                  <a:pt x="100013" y="420426"/>
                </a:cubicBezTo>
                <a:cubicBezTo>
                  <a:pt x="100013" y="420426"/>
                  <a:pt x="100013" y="419474"/>
                  <a:pt x="100013" y="419474"/>
                </a:cubicBezTo>
                <a:cubicBezTo>
                  <a:pt x="100013" y="419474"/>
                  <a:pt x="100013" y="420426"/>
                  <a:pt x="100965" y="420426"/>
                </a:cubicBezTo>
                <a:cubicBezTo>
                  <a:pt x="100965" y="420426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7569"/>
                </a:cubicBezTo>
                <a:cubicBezTo>
                  <a:pt x="100965" y="417569"/>
                  <a:pt x="100965" y="417569"/>
                  <a:pt x="100965" y="417569"/>
                </a:cubicBezTo>
                <a:cubicBezTo>
                  <a:pt x="100965" y="417569"/>
                  <a:pt x="100965" y="417569"/>
                  <a:pt x="100965" y="418521"/>
                </a:cubicBezTo>
                <a:cubicBezTo>
                  <a:pt x="100965" y="418521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9474"/>
                </a:cubicBezTo>
                <a:cubicBezTo>
                  <a:pt x="100965" y="420426"/>
                  <a:pt x="100965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99060" y="422331"/>
                  <a:pt x="96203" y="423284"/>
                  <a:pt x="92393" y="422331"/>
                </a:cubicBezTo>
                <a:cubicBezTo>
                  <a:pt x="94298" y="423284"/>
                  <a:pt x="96203" y="423284"/>
                  <a:pt x="98108" y="422331"/>
                </a:cubicBezTo>
                <a:cubicBezTo>
                  <a:pt x="99060" y="423284"/>
                  <a:pt x="100965" y="423284"/>
                  <a:pt x="101918" y="423284"/>
                </a:cubicBezTo>
                <a:cubicBezTo>
                  <a:pt x="100965" y="426141"/>
                  <a:pt x="99060" y="427094"/>
                  <a:pt x="95250" y="424236"/>
                </a:cubicBezTo>
                <a:cubicBezTo>
                  <a:pt x="100013" y="427094"/>
                  <a:pt x="101918" y="426141"/>
                  <a:pt x="102870" y="423284"/>
                </a:cubicBezTo>
                <a:cubicBezTo>
                  <a:pt x="103823" y="424236"/>
                  <a:pt x="104775" y="425189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7094"/>
                  <a:pt x="105728" y="427094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7094"/>
                  <a:pt x="105728" y="427094"/>
                </a:cubicBezTo>
                <a:cubicBezTo>
                  <a:pt x="105728" y="427094"/>
                  <a:pt x="105728" y="427094"/>
                  <a:pt x="105728" y="428046"/>
                </a:cubicBezTo>
                <a:lnTo>
                  <a:pt x="105728" y="428046"/>
                </a:lnTo>
                <a:cubicBezTo>
                  <a:pt x="105728" y="428046"/>
                  <a:pt x="105728" y="428046"/>
                  <a:pt x="105728" y="427094"/>
                </a:cubicBezTo>
                <a:cubicBezTo>
                  <a:pt x="105728" y="427094"/>
                  <a:pt x="105728" y="427094"/>
                  <a:pt x="105728" y="426141"/>
                </a:cubicBezTo>
                <a:cubicBezTo>
                  <a:pt x="105728" y="426141"/>
                  <a:pt x="105728" y="427094"/>
                  <a:pt x="106680" y="427094"/>
                </a:cubicBezTo>
                <a:cubicBezTo>
                  <a:pt x="106680" y="427094"/>
                  <a:pt x="106680" y="426141"/>
                  <a:pt x="105728" y="426141"/>
                </a:cubicBezTo>
                <a:cubicBezTo>
                  <a:pt x="105728" y="426141"/>
                  <a:pt x="105728" y="425189"/>
                  <a:pt x="105728" y="425189"/>
                </a:cubicBezTo>
                <a:cubicBezTo>
                  <a:pt x="105728" y="426141"/>
                  <a:pt x="106680" y="426141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lnTo>
                  <a:pt x="106680" y="427094"/>
                </a:lnTo>
                <a:lnTo>
                  <a:pt x="106680" y="427094"/>
                </a:lnTo>
                <a:cubicBezTo>
                  <a:pt x="106680" y="427094"/>
                  <a:pt x="106680" y="428046"/>
                  <a:pt x="106680" y="428046"/>
                </a:cubicBez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lnTo>
                  <a:pt x="106680" y="428046"/>
                </a:ln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cubicBezTo>
                  <a:pt x="106680" y="428046"/>
                  <a:pt x="106680" y="428046"/>
                  <a:pt x="106680" y="427094"/>
                </a:cubicBezTo>
                <a:lnTo>
                  <a:pt x="106680" y="427094"/>
                </a:lnTo>
                <a:cubicBezTo>
                  <a:pt x="106680" y="427094"/>
                  <a:pt x="106680" y="427094"/>
                  <a:pt x="106680" y="428046"/>
                </a:cubicBezTo>
                <a:cubicBezTo>
                  <a:pt x="106680" y="428999"/>
                  <a:pt x="106680" y="428999"/>
                  <a:pt x="105728" y="428999"/>
                </a:cubicBezTo>
                <a:cubicBezTo>
                  <a:pt x="105728" y="428999"/>
                  <a:pt x="105728" y="428046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8999"/>
                  <a:pt x="105728" y="428999"/>
                </a:cubicBezTo>
                <a:cubicBezTo>
                  <a:pt x="104775" y="428999"/>
                  <a:pt x="103823" y="428046"/>
                  <a:pt x="101918" y="427094"/>
                </a:cubicBezTo>
                <a:cubicBezTo>
                  <a:pt x="103823" y="428999"/>
                  <a:pt x="104775" y="428999"/>
                  <a:pt x="105728" y="428999"/>
                </a:cubicBezTo>
                <a:cubicBezTo>
                  <a:pt x="105728" y="429951"/>
                  <a:pt x="104775" y="430904"/>
                  <a:pt x="103823" y="430904"/>
                </a:cubicBezTo>
                <a:cubicBezTo>
                  <a:pt x="102870" y="430904"/>
                  <a:pt x="102870" y="429951"/>
                  <a:pt x="101918" y="428999"/>
                </a:cubicBezTo>
                <a:cubicBezTo>
                  <a:pt x="102870" y="429951"/>
                  <a:pt x="102870" y="429951"/>
                  <a:pt x="103823" y="430904"/>
                </a:cubicBezTo>
                <a:cubicBezTo>
                  <a:pt x="102870" y="430904"/>
                  <a:pt x="100965" y="429951"/>
                  <a:pt x="99060" y="428046"/>
                </a:cubicBezTo>
                <a:cubicBezTo>
                  <a:pt x="100965" y="429951"/>
                  <a:pt x="102870" y="430904"/>
                  <a:pt x="103823" y="430904"/>
                </a:cubicBezTo>
                <a:cubicBezTo>
                  <a:pt x="105728" y="432809"/>
                  <a:pt x="106680" y="431856"/>
                  <a:pt x="106680" y="429951"/>
                </a:cubicBezTo>
                <a:cubicBezTo>
                  <a:pt x="108585" y="435666"/>
                  <a:pt x="107633" y="438524"/>
                  <a:pt x="102870" y="431856"/>
                </a:cubicBezTo>
                <a:cubicBezTo>
                  <a:pt x="104775" y="434714"/>
                  <a:pt x="106680" y="435666"/>
                  <a:pt x="107633" y="436619"/>
                </a:cubicBezTo>
                <a:cubicBezTo>
                  <a:pt x="107633" y="436619"/>
                  <a:pt x="107633" y="436619"/>
                  <a:pt x="107633" y="435666"/>
                </a:cubicBezTo>
                <a:cubicBezTo>
                  <a:pt x="107633" y="435666"/>
                  <a:pt x="107633" y="436619"/>
                  <a:pt x="107633" y="436619"/>
                </a:cubicBezTo>
                <a:cubicBezTo>
                  <a:pt x="109538" y="436619"/>
                  <a:pt x="109538" y="43471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9538" y="435666"/>
                  <a:pt x="110490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8585" y="439476"/>
                  <a:pt x="107633" y="438524"/>
                </a:cubicBezTo>
                <a:cubicBezTo>
                  <a:pt x="108585" y="440429"/>
                  <a:pt x="109538" y="441381"/>
                  <a:pt x="109538" y="441381"/>
                </a:cubicBezTo>
                <a:cubicBezTo>
                  <a:pt x="110490" y="443286"/>
                  <a:pt x="111443" y="443286"/>
                  <a:pt x="111443" y="443286"/>
                </a:cubicBezTo>
                <a:cubicBezTo>
                  <a:pt x="111443" y="442334"/>
                  <a:pt x="110490" y="441381"/>
                  <a:pt x="110490" y="439476"/>
                </a:cubicBezTo>
                <a:cubicBezTo>
                  <a:pt x="110490" y="440429"/>
                  <a:pt x="111443" y="442334"/>
                  <a:pt x="111443" y="443286"/>
                </a:cubicBezTo>
                <a:cubicBezTo>
                  <a:pt x="111443" y="443286"/>
                  <a:pt x="111443" y="443286"/>
                  <a:pt x="111443" y="442334"/>
                </a:cubicBezTo>
                <a:cubicBezTo>
                  <a:pt x="111443" y="440429"/>
                  <a:pt x="110490" y="437571"/>
                  <a:pt x="108585" y="433761"/>
                </a:cubicBezTo>
                <a:cubicBezTo>
                  <a:pt x="109538" y="436619"/>
                  <a:pt x="110490" y="438524"/>
                  <a:pt x="110490" y="439476"/>
                </a:cubicBezTo>
                <a:cubicBezTo>
                  <a:pt x="111443" y="441381"/>
                  <a:pt x="110490" y="442334"/>
                  <a:pt x="109538" y="441381"/>
                </a:cubicBezTo>
                <a:cubicBezTo>
                  <a:pt x="110490" y="441381"/>
                  <a:pt x="110490" y="441381"/>
                  <a:pt x="110490" y="439476"/>
                </a:cubicBezTo>
                <a:cubicBezTo>
                  <a:pt x="110490" y="437571"/>
                  <a:pt x="109538" y="435666"/>
                  <a:pt x="108585" y="433761"/>
                </a:cubicBezTo>
                <a:cubicBezTo>
                  <a:pt x="108585" y="432809"/>
                  <a:pt x="107633" y="432809"/>
                  <a:pt x="107633" y="431856"/>
                </a:cubicBezTo>
                <a:cubicBezTo>
                  <a:pt x="107633" y="431856"/>
                  <a:pt x="107633" y="432809"/>
                  <a:pt x="108585" y="432809"/>
                </a:cubicBezTo>
                <a:cubicBezTo>
                  <a:pt x="108585" y="431856"/>
                  <a:pt x="107633" y="431856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29951"/>
                  <a:pt x="106680" y="429951"/>
                  <a:pt x="106680" y="428999"/>
                </a:cubicBezTo>
                <a:cubicBezTo>
                  <a:pt x="106680" y="428999"/>
                  <a:pt x="106680" y="428999"/>
                  <a:pt x="106680" y="428999"/>
                </a:cubicBezTo>
                <a:cubicBezTo>
                  <a:pt x="106680" y="429951"/>
                  <a:pt x="107633" y="429951"/>
                  <a:pt x="107633" y="430904"/>
                </a:cubicBezTo>
                <a:lnTo>
                  <a:pt x="107633" y="430904"/>
                </a:lnTo>
                <a:lnTo>
                  <a:pt x="107633" y="430904"/>
                </a:lnTo>
                <a:cubicBezTo>
                  <a:pt x="108585" y="431856"/>
                  <a:pt x="108585" y="432809"/>
                  <a:pt x="109538" y="433761"/>
                </a:cubicBezTo>
                <a:cubicBezTo>
                  <a:pt x="112395" y="438524"/>
                  <a:pt x="113348" y="442334"/>
                  <a:pt x="113348" y="444239"/>
                </a:cubicBezTo>
                <a:cubicBezTo>
                  <a:pt x="114300" y="446144"/>
                  <a:pt x="113348" y="446144"/>
                  <a:pt x="113348" y="446144"/>
                </a:cubicBezTo>
                <a:cubicBezTo>
                  <a:pt x="114300" y="448049"/>
                  <a:pt x="114300" y="449001"/>
                  <a:pt x="114300" y="447096"/>
                </a:cubicBezTo>
                <a:cubicBezTo>
                  <a:pt x="115253" y="446144"/>
                  <a:pt x="112395" y="439476"/>
                  <a:pt x="108585" y="432809"/>
                </a:cubicBezTo>
                <a:cubicBezTo>
                  <a:pt x="111443" y="437571"/>
                  <a:pt x="113348" y="441381"/>
                  <a:pt x="114300" y="444239"/>
                </a:cubicBezTo>
                <a:cubicBezTo>
                  <a:pt x="114300" y="443286"/>
                  <a:pt x="114300" y="443286"/>
                  <a:pt x="114300" y="442334"/>
                </a:cubicBezTo>
                <a:cubicBezTo>
                  <a:pt x="114300" y="443286"/>
                  <a:pt x="114300" y="444239"/>
                  <a:pt x="114300" y="445191"/>
                </a:cubicBezTo>
                <a:cubicBezTo>
                  <a:pt x="114300" y="446144"/>
                  <a:pt x="115253" y="447096"/>
                  <a:pt x="115253" y="448049"/>
                </a:cubicBezTo>
                <a:cubicBezTo>
                  <a:pt x="115253" y="449001"/>
                  <a:pt x="115253" y="449001"/>
                  <a:pt x="115253" y="449954"/>
                </a:cubicBezTo>
                <a:cubicBezTo>
                  <a:pt x="115253" y="449954"/>
                  <a:pt x="115253" y="449001"/>
                  <a:pt x="115253" y="448049"/>
                </a:cubicBezTo>
                <a:cubicBezTo>
                  <a:pt x="115253" y="448049"/>
                  <a:pt x="115253" y="448049"/>
                  <a:pt x="115253" y="449001"/>
                </a:cubicBezTo>
                <a:cubicBezTo>
                  <a:pt x="115253" y="449954"/>
                  <a:pt x="116205" y="449954"/>
                  <a:pt x="116205" y="449954"/>
                </a:cubicBezTo>
                <a:cubicBezTo>
                  <a:pt x="117158" y="452811"/>
                  <a:pt x="117158" y="454716"/>
                  <a:pt x="116205" y="453764"/>
                </a:cubicBezTo>
                <a:cubicBezTo>
                  <a:pt x="119063" y="455669"/>
                  <a:pt x="118110" y="451859"/>
                  <a:pt x="117158" y="444239"/>
                </a:cubicBezTo>
                <a:cubicBezTo>
                  <a:pt x="118110" y="451859"/>
                  <a:pt x="120968" y="457574"/>
                  <a:pt x="117158" y="455669"/>
                </a:cubicBezTo>
                <a:cubicBezTo>
                  <a:pt x="121920" y="458526"/>
                  <a:pt x="123825" y="456621"/>
                  <a:pt x="120968" y="448049"/>
                </a:cubicBezTo>
                <a:cubicBezTo>
                  <a:pt x="123825" y="456621"/>
                  <a:pt x="126683" y="461384"/>
                  <a:pt x="120015" y="458526"/>
                </a:cubicBezTo>
                <a:cubicBezTo>
                  <a:pt x="122873" y="460431"/>
                  <a:pt x="126683" y="461384"/>
                  <a:pt x="130493" y="463289"/>
                </a:cubicBezTo>
                <a:cubicBezTo>
                  <a:pt x="128588" y="462336"/>
                  <a:pt x="126683" y="461384"/>
                  <a:pt x="124778" y="460431"/>
                </a:cubicBezTo>
                <a:cubicBezTo>
                  <a:pt x="127635" y="461384"/>
                  <a:pt x="129540" y="462336"/>
                  <a:pt x="132398" y="463289"/>
                </a:cubicBezTo>
                <a:cubicBezTo>
                  <a:pt x="134303" y="464241"/>
                  <a:pt x="136208" y="464241"/>
                  <a:pt x="137160" y="464241"/>
                </a:cubicBezTo>
                <a:cubicBezTo>
                  <a:pt x="135255" y="463289"/>
                  <a:pt x="132398" y="462336"/>
                  <a:pt x="130493" y="461384"/>
                </a:cubicBezTo>
                <a:cubicBezTo>
                  <a:pt x="133350" y="462336"/>
                  <a:pt x="135255" y="463289"/>
                  <a:pt x="138113" y="464241"/>
                </a:cubicBezTo>
                <a:cubicBezTo>
                  <a:pt x="140970" y="464241"/>
                  <a:pt x="141923" y="463289"/>
                  <a:pt x="134303" y="457574"/>
                </a:cubicBezTo>
                <a:cubicBezTo>
                  <a:pt x="141923" y="463289"/>
                  <a:pt x="142875" y="465194"/>
                  <a:pt x="140970" y="465194"/>
                </a:cubicBezTo>
                <a:cubicBezTo>
                  <a:pt x="142875" y="466146"/>
                  <a:pt x="143828" y="466146"/>
                  <a:pt x="145733" y="467099"/>
                </a:cubicBezTo>
                <a:cubicBezTo>
                  <a:pt x="148590" y="468051"/>
                  <a:pt x="150495" y="468051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7638" y="465194"/>
                  <a:pt x="145733" y="463289"/>
                  <a:pt x="141923" y="461384"/>
                </a:cubicBezTo>
                <a:cubicBezTo>
                  <a:pt x="145733" y="464241"/>
                  <a:pt x="148590" y="465194"/>
                  <a:pt x="149543" y="467099"/>
                </a:cubicBezTo>
                <a:cubicBezTo>
                  <a:pt x="167640" y="475671"/>
                  <a:pt x="167640" y="475671"/>
                  <a:pt x="149543" y="469956"/>
                </a:cubicBezTo>
                <a:cubicBezTo>
                  <a:pt x="169545" y="476624"/>
                  <a:pt x="173355" y="475671"/>
                  <a:pt x="169545" y="480434"/>
                </a:cubicBezTo>
                <a:cubicBezTo>
                  <a:pt x="173355" y="475671"/>
                  <a:pt x="173355" y="475671"/>
                  <a:pt x="180023" y="487101"/>
                </a:cubicBezTo>
                <a:cubicBezTo>
                  <a:pt x="174308" y="476624"/>
                  <a:pt x="175260" y="478529"/>
                  <a:pt x="192405" y="493769"/>
                </a:cubicBezTo>
                <a:cubicBezTo>
                  <a:pt x="177165" y="478529"/>
                  <a:pt x="182880" y="484244"/>
                  <a:pt x="203835" y="499484"/>
                </a:cubicBezTo>
                <a:cubicBezTo>
                  <a:pt x="185738" y="485196"/>
                  <a:pt x="200978" y="495674"/>
                  <a:pt x="215265" y="505199"/>
                </a:cubicBezTo>
                <a:cubicBezTo>
                  <a:pt x="206693" y="493769"/>
                  <a:pt x="222885" y="491864"/>
                  <a:pt x="230505" y="489006"/>
                </a:cubicBezTo>
                <a:cubicBezTo>
                  <a:pt x="232410" y="481386"/>
                  <a:pt x="238125" y="475671"/>
                  <a:pt x="245745" y="472814"/>
                </a:cubicBezTo>
                <a:cubicBezTo>
                  <a:pt x="247650" y="465194"/>
                  <a:pt x="254318" y="460431"/>
                  <a:pt x="260985" y="456621"/>
                </a:cubicBezTo>
                <a:cubicBezTo>
                  <a:pt x="263843" y="449954"/>
                  <a:pt x="268605" y="444239"/>
                  <a:pt x="276225" y="440429"/>
                </a:cubicBezTo>
                <a:cubicBezTo>
                  <a:pt x="279083" y="433761"/>
                  <a:pt x="285750" y="429951"/>
                  <a:pt x="291465" y="424236"/>
                </a:cubicBezTo>
                <a:cubicBezTo>
                  <a:pt x="296228" y="418521"/>
                  <a:pt x="300990" y="412806"/>
                  <a:pt x="306705" y="408044"/>
                </a:cubicBezTo>
                <a:cubicBezTo>
                  <a:pt x="311468" y="402329"/>
                  <a:pt x="317183" y="397566"/>
                  <a:pt x="321945" y="391851"/>
                </a:cubicBezTo>
                <a:cubicBezTo>
                  <a:pt x="332423" y="381374"/>
                  <a:pt x="341948" y="369944"/>
                  <a:pt x="352425" y="359466"/>
                </a:cubicBezTo>
                <a:cubicBezTo>
                  <a:pt x="375285" y="335654"/>
                  <a:pt x="397193" y="311841"/>
                  <a:pt x="415290" y="284219"/>
                </a:cubicBezTo>
                <a:cubicBezTo>
                  <a:pt x="426720" y="257549"/>
                  <a:pt x="412433" y="280409"/>
                  <a:pt x="428625" y="256596"/>
                </a:cubicBezTo>
                <a:close/>
                <a:moveTo>
                  <a:pt x="81915" y="394709"/>
                </a:move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lose/>
                <a:moveTo>
                  <a:pt x="82868" y="394709"/>
                </a:moveTo>
                <a:cubicBezTo>
                  <a:pt x="83820" y="394709"/>
                  <a:pt x="83820" y="393756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lose/>
                <a:moveTo>
                  <a:pt x="80010" y="403281"/>
                </a:moveTo>
                <a:cubicBezTo>
                  <a:pt x="84773" y="399471"/>
                  <a:pt x="87630" y="396614"/>
                  <a:pt x="85725" y="395661"/>
                </a:cubicBezTo>
                <a:cubicBezTo>
                  <a:pt x="87630" y="396614"/>
                  <a:pt x="85725" y="399471"/>
                  <a:pt x="80010" y="403281"/>
                </a:cubicBezTo>
                <a:close/>
                <a:moveTo>
                  <a:pt x="91440" y="395661"/>
                </a:moveTo>
                <a:cubicBezTo>
                  <a:pt x="92393" y="396614"/>
                  <a:pt x="92393" y="396614"/>
                  <a:pt x="93345" y="397566"/>
                </a:cubicBezTo>
                <a:cubicBezTo>
                  <a:pt x="92393" y="397566"/>
                  <a:pt x="91440" y="396614"/>
                  <a:pt x="91440" y="395661"/>
                </a:cubicBezTo>
                <a:close/>
                <a:moveTo>
                  <a:pt x="100965" y="421379"/>
                </a:moveTo>
                <a:cubicBezTo>
                  <a:pt x="100965" y="421379"/>
                  <a:pt x="100965" y="422331"/>
                  <a:pt x="101918" y="422331"/>
                </a:cubicBezTo>
                <a:cubicBezTo>
                  <a:pt x="101918" y="422331"/>
                  <a:pt x="101918" y="422331"/>
                  <a:pt x="100965" y="421379"/>
                </a:cubicBezTo>
                <a:cubicBezTo>
                  <a:pt x="100965" y="422331"/>
                  <a:pt x="100965" y="421379"/>
                  <a:pt x="100965" y="421379"/>
                </a:cubicBezTo>
                <a:close/>
                <a:moveTo>
                  <a:pt x="100965" y="422331"/>
                </a:moveTo>
                <a:cubicBezTo>
                  <a:pt x="100965" y="422331"/>
                  <a:pt x="100013" y="422331"/>
                  <a:pt x="100965" y="422331"/>
                </a:cubicBezTo>
                <a:cubicBezTo>
                  <a:pt x="100013" y="422331"/>
                  <a:pt x="100013" y="422331"/>
                  <a:pt x="100013" y="421379"/>
                </a:cubicBezTo>
                <a:cubicBezTo>
                  <a:pt x="100013" y="420426"/>
                  <a:pt x="100013" y="420426"/>
                  <a:pt x="100013" y="419474"/>
                </a:cubicBezTo>
                <a:cubicBezTo>
                  <a:pt x="100013" y="421379"/>
                  <a:pt x="100013" y="421379"/>
                  <a:pt x="100965" y="422331"/>
                </a:cubicBezTo>
                <a:close/>
                <a:moveTo>
                  <a:pt x="100013" y="422331"/>
                </a:moveTo>
                <a:cubicBezTo>
                  <a:pt x="100013" y="422331"/>
                  <a:pt x="100013" y="422331"/>
                  <a:pt x="100013" y="422331"/>
                </a:cubicBezTo>
                <a:cubicBezTo>
                  <a:pt x="99060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lose/>
                <a:moveTo>
                  <a:pt x="98108" y="418521"/>
                </a:moveTo>
                <a:cubicBezTo>
                  <a:pt x="98108" y="419474"/>
                  <a:pt x="99060" y="419474"/>
                  <a:pt x="99060" y="420426"/>
                </a:cubicBezTo>
                <a:cubicBezTo>
                  <a:pt x="99060" y="421379"/>
                  <a:pt x="99060" y="421379"/>
                  <a:pt x="99060" y="422331"/>
                </a:cubicBezTo>
                <a:cubicBezTo>
                  <a:pt x="99060" y="421379"/>
                  <a:pt x="98108" y="421379"/>
                  <a:pt x="97155" y="420426"/>
                </a:cubicBezTo>
                <a:cubicBezTo>
                  <a:pt x="98108" y="419474"/>
                  <a:pt x="98108" y="418521"/>
                  <a:pt x="98108" y="418521"/>
                </a:cubicBezTo>
                <a:close/>
                <a:moveTo>
                  <a:pt x="96203" y="421379"/>
                </a:moveTo>
                <a:cubicBezTo>
                  <a:pt x="97155" y="421379"/>
                  <a:pt x="98108" y="420426"/>
                  <a:pt x="98108" y="419474"/>
                </a:cubicBezTo>
                <a:cubicBezTo>
                  <a:pt x="99060" y="420426"/>
                  <a:pt x="99060" y="420426"/>
                  <a:pt x="100013" y="421379"/>
                </a:cubicBezTo>
                <a:cubicBezTo>
                  <a:pt x="100013" y="421379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98108" y="423284"/>
                  <a:pt x="97155" y="422331"/>
                  <a:pt x="96203" y="421379"/>
                </a:cubicBezTo>
                <a:close/>
                <a:moveTo>
                  <a:pt x="101918" y="426141"/>
                </a:moveTo>
                <a:cubicBezTo>
                  <a:pt x="100965" y="425189"/>
                  <a:pt x="100013" y="424236"/>
                  <a:pt x="99060" y="423284"/>
                </a:cubicBezTo>
                <a:lnTo>
                  <a:pt x="99060" y="423284"/>
                </a:lnTo>
                <a:cubicBezTo>
                  <a:pt x="99060" y="423284"/>
                  <a:pt x="99060" y="423284"/>
                  <a:pt x="100013" y="423284"/>
                </a:cubicBezTo>
                <a:cubicBezTo>
                  <a:pt x="100965" y="424236"/>
                  <a:pt x="100965" y="425189"/>
                  <a:pt x="101918" y="426141"/>
                </a:cubicBezTo>
                <a:cubicBezTo>
                  <a:pt x="101918" y="425189"/>
                  <a:pt x="101918" y="426141"/>
                  <a:pt x="101918" y="426141"/>
                </a:cubicBezTo>
                <a:close/>
                <a:moveTo>
                  <a:pt x="101918" y="425189"/>
                </a:moveTo>
                <a:cubicBezTo>
                  <a:pt x="101918" y="424236"/>
                  <a:pt x="101918" y="424236"/>
                  <a:pt x="101918" y="425189"/>
                </a:cubicBezTo>
                <a:cubicBezTo>
                  <a:pt x="101918" y="424236"/>
                  <a:pt x="101918" y="424236"/>
                  <a:pt x="101918" y="425189"/>
                </a:cubicBezTo>
                <a:cubicBezTo>
                  <a:pt x="100965" y="424236"/>
                  <a:pt x="100965" y="423284"/>
                  <a:pt x="100013" y="423284"/>
                </a:cubicBezTo>
                <a:cubicBezTo>
                  <a:pt x="100013" y="423284"/>
                  <a:pt x="100013" y="423284"/>
                  <a:pt x="100965" y="423284"/>
                </a:cubicBezTo>
                <a:lnTo>
                  <a:pt x="100965" y="423284"/>
                </a:ln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4236"/>
                  <a:pt x="100965" y="424236"/>
                </a:cubicBezTo>
                <a:cubicBezTo>
                  <a:pt x="100965" y="425189"/>
                  <a:pt x="101918" y="426141"/>
                  <a:pt x="101918" y="427094"/>
                </a:cubicBezTo>
                <a:cubicBezTo>
                  <a:pt x="101918" y="425189"/>
                  <a:pt x="101918" y="425189"/>
                  <a:pt x="101918" y="425189"/>
                </a:cubicBezTo>
                <a:close/>
                <a:moveTo>
                  <a:pt x="102870" y="427094"/>
                </a:move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lnTo>
                  <a:pt x="102870" y="427094"/>
                </a:lnTo>
                <a:cubicBezTo>
                  <a:pt x="102870" y="427094"/>
                  <a:pt x="102870" y="427094"/>
                  <a:pt x="102870" y="427094"/>
                </a:cubicBezTo>
                <a:close/>
                <a:moveTo>
                  <a:pt x="102870" y="428046"/>
                </a:moveTo>
                <a:cubicBezTo>
                  <a:pt x="102870" y="428046"/>
                  <a:pt x="102870" y="428046"/>
                  <a:pt x="102870" y="428046"/>
                </a:cubicBezTo>
                <a:cubicBezTo>
                  <a:pt x="102870" y="428999"/>
                  <a:pt x="102870" y="428046"/>
                  <a:pt x="102870" y="428046"/>
                </a:cubicBezTo>
                <a:cubicBezTo>
                  <a:pt x="102870" y="428046"/>
                  <a:pt x="102870" y="428046"/>
                  <a:pt x="102870" y="428046"/>
                </a:cubicBezTo>
                <a:close/>
                <a:moveTo>
                  <a:pt x="100965" y="430904"/>
                </a:moveTo>
                <a:cubicBezTo>
                  <a:pt x="101918" y="430904"/>
                  <a:pt x="102870" y="429951"/>
                  <a:pt x="102870" y="428999"/>
                </a:cubicBezTo>
                <a:cubicBezTo>
                  <a:pt x="102870" y="428999"/>
                  <a:pt x="103823" y="428046"/>
                  <a:pt x="103823" y="428046"/>
                </a:cubicBezTo>
                <a:cubicBezTo>
                  <a:pt x="103823" y="428046"/>
                  <a:pt x="103823" y="428046"/>
                  <a:pt x="103823" y="428046"/>
                </a:cubicBezTo>
                <a:cubicBezTo>
                  <a:pt x="103823" y="431856"/>
                  <a:pt x="102870" y="432809"/>
                  <a:pt x="100965" y="430904"/>
                </a:cubicBezTo>
                <a:close/>
              </a:path>
            </a:pathLst>
          </a:custGeom>
          <a:solidFill>
            <a:schemeClr val="lt1">
              <a:alpha val="5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CUSTOM_15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7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7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7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7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7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7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7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7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">
  <p:cSld name="CUSTOM_18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pic>
        <p:nvPicPr>
          <p:cNvPr id="272" name="Google Shape;272;p21"/>
          <p:cNvPicPr preferRelativeResize="0"/>
          <p:nvPr/>
        </p:nvPicPr>
        <p:blipFill rotWithShape="1">
          <a:blip r:embed="rId2">
            <a:alphaModFix/>
          </a:blip>
          <a:srcRect t="289"/>
          <a:stretch/>
        </p:blipFill>
        <p:spPr>
          <a:xfrm rot="5400000">
            <a:off x="2697455" y="-2702130"/>
            <a:ext cx="6853373" cy="12257636"/>
          </a:xfrm>
          <a:custGeom>
            <a:avLst/>
            <a:gdLst/>
            <a:ahLst/>
            <a:cxnLst/>
            <a:rect l="l" t="t" r="r" b="b"/>
            <a:pathLst>
              <a:path w="6853373" h="12288357" extrusionOk="0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 1">
  <p:cSld name="CUSTOM_18_1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75" name="Google Shape;275;p22"/>
          <p:cNvSpPr/>
          <p:nvPr/>
        </p:nvSpPr>
        <p:spPr>
          <a:xfrm>
            <a:off x="0" y="6563875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2"/>
          <p:cNvSpPr/>
          <p:nvPr/>
        </p:nvSpPr>
        <p:spPr>
          <a:xfrm rot="5400000">
            <a:off x="-328200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2"/>
          <p:cNvSpPr/>
          <p:nvPr/>
        </p:nvSpPr>
        <p:spPr>
          <a:xfrm rot="10800000">
            <a:off x="0" y="0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2"/>
          <p:cNvSpPr/>
          <p:nvPr/>
        </p:nvSpPr>
        <p:spPr>
          <a:xfrm rot="-5400000" flipH="1">
            <a:off x="861595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8E8E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222150" y="56651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 b="0" i="0" u="none" strike="noStrike" cap="non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3" r:id="rId3"/>
    <p:sldLayoutId id="2147483667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A969-34CD-4C9B-A1F2-7C40D735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50" y="1920550"/>
            <a:ext cx="5195400" cy="2962168"/>
          </a:xfrm>
        </p:spPr>
        <p:txBody>
          <a:bodyPr/>
          <a:lstStyle/>
          <a:p>
            <a:pPr algn="ctr"/>
            <a:r>
              <a:rPr lang="en-US" dirty="0"/>
              <a:t>How to Divide Fractions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F0345-6BCC-4B20-8A44-C5FB5216F3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Ms. Hannah Welsh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65DAC0C-D4E2-4F2F-BF5F-403F90D8208A}"/>
              </a:ext>
            </a:extLst>
          </p:cNvPr>
          <p:cNvSpPr txBox="1">
            <a:spLocks/>
          </p:cNvSpPr>
          <p:nvPr/>
        </p:nvSpPr>
        <p:spPr>
          <a:xfrm rot="778600">
            <a:off x="5887841" y="1618219"/>
            <a:ext cx="2026734" cy="164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None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None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None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None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None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None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None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None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ing Soon"/>
              <a:buNone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en-US" sz="1800" dirty="0"/>
              <a:t>Mixed Numbers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67E45C3-6C2C-4E3A-8D98-CA9D747BB6DB}"/>
              </a:ext>
            </a:extLst>
          </p:cNvPr>
          <p:cNvSpPr txBox="1">
            <a:spLocks/>
          </p:cNvSpPr>
          <p:nvPr/>
        </p:nvSpPr>
        <p:spPr>
          <a:xfrm>
            <a:off x="5456994" y="3983154"/>
            <a:ext cx="2513063" cy="164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None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None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None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None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None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None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None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None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ing Soon"/>
              <a:buNone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en-US" sz="1800" dirty="0"/>
              <a:t>Improper Fractions</a:t>
            </a:r>
          </a:p>
        </p:txBody>
      </p:sp>
    </p:spTree>
    <p:extLst>
      <p:ext uri="{BB962C8B-B14F-4D97-AF65-F5344CB8AC3E}">
        <p14:creationId xmlns:p14="http://schemas.microsoft.com/office/powerpoint/2010/main" val="222257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92E56-CA31-49EC-9336-C8886FA3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00" y="974375"/>
            <a:ext cx="10832452" cy="763500"/>
          </a:xfrm>
        </p:spPr>
        <p:txBody>
          <a:bodyPr/>
          <a:lstStyle/>
          <a:p>
            <a:pPr algn="ctr"/>
            <a:r>
              <a:rPr lang="en-US" sz="6000" dirty="0"/>
              <a:t>How to Divide Fractions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A2338AB7-52D5-4D96-8201-07C8FE1D34E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44049" y="2097700"/>
                <a:ext cx="10832603" cy="3565800"/>
              </a:xfrm>
            </p:spPr>
            <p:txBody>
              <a:bodyPr/>
              <a:lstStyle/>
              <a:p>
                <a:pPr marL="10795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dirty="0"/>
              </a:p>
              <a:p>
                <a:pPr marL="10795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dirty="0"/>
              </a:p>
              <a:p>
                <a:pPr marL="10795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A2338AB7-52D5-4D96-8201-07C8FE1D34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4049" y="2097700"/>
                <a:ext cx="10832603" cy="35658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16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92E56-CA31-49EC-9336-C8886FA3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00" y="974375"/>
            <a:ext cx="10832452" cy="763500"/>
          </a:xfrm>
        </p:spPr>
        <p:txBody>
          <a:bodyPr/>
          <a:lstStyle/>
          <a:p>
            <a:pPr algn="ctr"/>
            <a:r>
              <a:rPr lang="en-US" sz="6000" dirty="0"/>
              <a:t>How to Divide Improper Fractions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A2338AB7-52D5-4D96-8201-07C8FE1D34E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44049" y="2097700"/>
                <a:ext cx="10832603" cy="3565800"/>
              </a:xfrm>
            </p:spPr>
            <p:txBody>
              <a:bodyPr/>
              <a:lstStyle/>
              <a:p>
                <a:pPr marL="10795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dirty="0"/>
              </a:p>
              <a:p>
                <a:pPr marL="10795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ea typeface="Cambria Math" panose="02040503050406030204" pitchFamily="18" charset="0"/>
                </a:endParaRPr>
              </a:p>
              <a:p>
                <a:pPr marL="10795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dirty="0"/>
              </a:p>
              <a:p>
                <a:pPr marL="10795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A2338AB7-52D5-4D96-8201-07C8FE1D34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4049" y="2097700"/>
                <a:ext cx="10832603" cy="3565800"/>
              </a:xfrm>
              <a:blipFill>
                <a:blip r:embed="rId3"/>
                <a:stretch>
                  <a:fillRect b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73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92E56-CA31-49EC-9336-C8886FA3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00" y="789513"/>
            <a:ext cx="10832452" cy="763500"/>
          </a:xfrm>
        </p:spPr>
        <p:txBody>
          <a:bodyPr/>
          <a:lstStyle/>
          <a:p>
            <a:pPr algn="ctr"/>
            <a:r>
              <a:rPr lang="en-US" sz="6000" dirty="0"/>
              <a:t>How to Divide Mixed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4">
                <a:extLst>
                  <a:ext uri="{FF2B5EF4-FFF2-40B4-BE49-F238E27FC236}">
                    <a16:creationId xmlns:a16="http://schemas.microsoft.com/office/drawing/2014/main" id="{0490C6A6-F25D-4AF9-8FAA-BE8EA034002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44200" y="1645444"/>
                <a:ext cx="10831513" cy="4764234"/>
              </a:xfrm>
            </p:spPr>
            <p:txBody>
              <a:bodyPr/>
              <a:lstStyle/>
              <a:p>
                <a:pPr marL="10795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dirty="0"/>
              </a:p>
              <a:p>
                <a:pPr marL="10795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ea typeface="Cambria Math" panose="02040503050406030204" pitchFamily="18" charset="0"/>
                </a:endParaRPr>
              </a:p>
              <a:p>
                <a:pPr marL="10795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dirty="0"/>
              </a:p>
              <a:p>
                <a:pPr marL="10795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𝟖𝟖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/>
              </a:p>
              <a:p>
                <a:pPr marL="10795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𝟕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 Placeholder 4">
                <a:extLst>
                  <a:ext uri="{FF2B5EF4-FFF2-40B4-BE49-F238E27FC236}">
                    <a16:creationId xmlns:a16="http://schemas.microsoft.com/office/drawing/2014/main" id="{0490C6A6-F25D-4AF9-8FAA-BE8EA0340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4200" y="1645444"/>
                <a:ext cx="10831513" cy="476423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92031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3B3B3B"/>
      </a:dk2>
      <a:lt2>
        <a:srgbClr val="D8D8D8"/>
      </a:lt2>
      <a:accent1>
        <a:srgbClr val="D9EAD3"/>
      </a:accent1>
      <a:accent2>
        <a:srgbClr val="F9E6AB"/>
      </a:accent2>
      <a:accent3>
        <a:srgbClr val="CFE2F3"/>
      </a:accent3>
      <a:accent4>
        <a:srgbClr val="EAD1DC"/>
      </a:accent4>
      <a:accent5>
        <a:srgbClr val="D9D2E9"/>
      </a:accent5>
      <a:accent6>
        <a:srgbClr val="C1E6E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445</Words>
  <Application>Microsoft Office PowerPoint</Application>
  <PresentationFormat>Widescreen</PresentationFormat>
  <Paragraphs>33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Just Another Hand</vt:lpstr>
      <vt:lpstr>Calibri</vt:lpstr>
      <vt:lpstr>Cambria Math</vt:lpstr>
      <vt:lpstr>Coming Soon</vt:lpstr>
      <vt:lpstr>Aldrich</vt:lpstr>
      <vt:lpstr>Barlow Condensed</vt:lpstr>
      <vt:lpstr>Abril Fatface</vt:lpstr>
      <vt:lpstr>Arial</vt:lpstr>
      <vt:lpstr>SlidesMania</vt:lpstr>
      <vt:lpstr>How to Divide Fractions</vt:lpstr>
      <vt:lpstr>How to Divide Fractions</vt:lpstr>
      <vt:lpstr>How to Divide Improper Fractions</vt:lpstr>
      <vt:lpstr>How to Divide Mixed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Divide Fractions</dc:title>
  <cp:lastModifiedBy>Welsh Hannah</cp:lastModifiedBy>
  <cp:revision>4</cp:revision>
  <dcterms:modified xsi:type="dcterms:W3CDTF">2021-04-26T02:31:40Z</dcterms:modified>
</cp:coreProperties>
</file>