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76EB9D5-7E1A-4433-8B21-2237CC26FA2C}" type="datetimeFigureOut">
              <a:rPr lang="en-US" dirty="0"/>
              <a:t>4/26/2021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8A19-B9D6-4696-A74D-9FEF900C8B6A}" type="datetimeFigureOut">
              <a:rPr lang="en-US" dirty="0"/>
              <a:t>4/26/2021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5100-39B0-4914-BBD6-34F267582565}" type="datetimeFigureOut">
              <a:rPr lang="en-US" dirty="0"/>
              <a:t>4/26/2021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F837-FEDB-44F2-8FB5-4F56FC548A33}" type="datetimeFigureOut">
              <a:rPr lang="en-US" dirty="0"/>
              <a:t>4/26/2021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EC2AB55-62C0-407E-B706-C907B44B0BFC}" type="datetimeFigureOut">
              <a:rPr lang="en-US" dirty="0"/>
              <a:t>4/26/2021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BB33F-FEF5-4E73-A5F9-307689FE77C6}" type="datetimeFigureOut">
              <a:rPr lang="en-US" dirty="0"/>
              <a:t>4/26/2021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5FA4-F0B8-4D71-BC92-932E3A1502F8}" type="datetimeFigureOut">
              <a:rPr lang="en-US" dirty="0"/>
              <a:t>4/26/2021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9F80-C2CE-4D6A-80E4-D3515AD92BC6}" type="datetimeFigureOut">
              <a:rPr lang="en-US" dirty="0"/>
              <a:t>4/26/2021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220E-EF40-477E-B84C-637FC7CE78DB}" type="datetimeFigureOut">
              <a:rPr lang="en-US" dirty="0"/>
              <a:t>4/26/2021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8D63-E026-4E54-B301-C824E1BD14F3}" type="datetimeFigureOut">
              <a:rPr lang="en-US" dirty="0"/>
              <a:t>4/26/2021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C423185-9573-406A-8068-0AB4F2335019}" type="datetimeFigureOut">
              <a:rPr lang="en-US" dirty="0"/>
              <a:t>4/26/2021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C5516DA-9D86-4E1E-A623-C11F9F74EB59}" type="datetimeFigureOut">
              <a:rPr lang="en-US" dirty="0"/>
              <a:t>4/26/2021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7A6EA-6D05-4EF5-8D69-5777685897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Student Presentations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2D3CD2-CD4F-475B-84D4-CB69434F79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608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5F9A9-4F83-4D18-8132-341FC7523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FFA341-B293-46E3-A5E2-9F5F8F2A1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the first part of the video the student will introduce themselves and their project topic</a:t>
            </a:r>
          </a:p>
        </p:txBody>
      </p:sp>
    </p:spTree>
    <p:extLst>
      <p:ext uri="{BB962C8B-B14F-4D97-AF65-F5344CB8AC3E}">
        <p14:creationId xmlns:p14="http://schemas.microsoft.com/office/powerpoint/2010/main" val="2011941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9EB02-97D6-42DD-9D2E-987DF569C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Recipe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0740AF-D0FC-4669-BC8A-AC1621FD9A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Students will review the original recipe that they have chosen</a:t>
            </a:r>
          </a:p>
        </p:txBody>
      </p:sp>
    </p:spTree>
    <p:extLst>
      <p:ext uri="{BB962C8B-B14F-4D97-AF65-F5344CB8AC3E}">
        <p14:creationId xmlns:p14="http://schemas.microsoft.com/office/powerpoint/2010/main" val="1922213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72EEC-06B9-4125-9644-B39894935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Family Recipe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0D8CF8-88C4-4FAE-8112-28007FA054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Students will review their recipe they have created for their family, which is 3 ½ times the amount as the original</a:t>
            </a:r>
          </a:p>
        </p:txBody>
      </p:sp>
    </p:spTree>
    <p:extLst>
      <p:ext uri="{BB962C8B-B14F-4D97-AF65-F5344CB8AC3E}">
        <p14:creationId xmlns:p14="http://schemas.microsoft.com/office/powerpoint/2010/main" val="2222194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5694E-522A-405C-BB7B-DAEF2A8FB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Friends Recipe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F748E-FCE4-4D3B-BE3C-D2FF3B5713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Student will review the recipe created for their friends, which is ½ the amount of the original recipe.</a:t>
            </a:r>
          </a:p>
        </p:txBody>
      </p:sp>
    </p:spTree>
    <p:extLst>
      <p:ext uri="{BB962C8B-B14F-4D97-AF65-F5344CB8AC3E}">
        <p14:creationId xmlns:p14="http://schemas.microsoft.com/office/powerpoint/2010/main" val="42898716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4</TotalTime>
  <Words>77</Words>
  <Application>Microsoft Office PowerPoint</Application>
  <PresentationFormat>Widescreen</PresentationFormat>
  <Paragraphs>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Garamond</vt:lpstr>
      <vt:lpstr>Savon</vt:lpstr>
      <vt:lpstr>Student Presentations</vt:lpstr>
      <vt:lpstr>Student Introduction</vt:lpstr>
      <vt:lpstr>Recipe</vt:lpstr>
      <vt:lpstr>Family Recipe</vt:lpstr>
      <vt:lpstr>Friends Recipe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Presentations</dc:title>
  <dc:creator>Hannah Welsh</dc:creator>
  <cp:lastModifiedBy>Hannah Welsh</cp:lastModifiedBy>
  <cp:revision>1</cp:revision>
  <dcterms:created xsi:type="dcterms:W3CDTF">2021-04-27T00:42:22Z</dcterms:created>
  <dcterms:modified xsi:type="dcterms:W3CDTF">2021-04-27T00:46:35Z</dcterms:modified>
</cp:coreProperties>
</file>