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A6EA-6D05-4EF5-8D69-577768589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D3CD2-CD4F-475B-84D4-CB69434F7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0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F9A9-4F83-4D18-8132-341FC752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A341-B293-46E3-A5E2-9F5F8F2A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first part of the video the student will introduce themselves and their project topic</a:t>
            </a:r>
          </a:p>
        </p:txBody>
      </p:sp>
    </p:spTree>
    <p:extLst>
      <p:ext uri="{BB962C8B-B14F-4D97-AF65-F5344CB8AC3E}">
        <p14:creationId xmlns:p14="http://schemas.microsoft.com/office/powerpoint/2010/main" val="201194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EB02-97D6-42DD-9D2E-987DF569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740AF-D0FC-4669-BC8A-AC1621FD9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review the original recipe that they have chosen</a:t>
            </a:r>
          </a:p>
        </p:txBody>
      </p:sp>
    </p:spTree>
    <p:extLst>
      <p:ext uri="{BB962C8B-B14F-4D97-AF65-F5344CB8AC3E}">
        <p14:creationId xmlns:p14="http://schemas.microsoft.com/office/powerpoint/2010/main" val="192221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2EEC-06B9-4125-9644-B3989493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Recipe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D8CF8-88C4-4FAE-8112-28007FA05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review their recipe they have created for their family, which is 3 ½ times the amount as the original</a:t>
            </a:r>
          </a:p>
        </p:txBody>
      </p:sp>
    </p:spTree>
    <p:extLst>
      <p:ext uri="{BB962C8B-B14F-4D97-AF65-F5344CB8AC3E}">
        <p14:creationId xmlns:p14="http://schemas.microsoft.com/office/powerpoint/2010/main" val="222219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5694E-522A-405C-BB7B-DAEF2A8F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 Recipe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F748E-FCE4-4D3B-BE3C-D2FF3B571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will review the recipe created for their friends, which is ½ the amount of the original recipe.</a:t>
            </a:r>
          </a:p>
        </p:txBody>
      </p:sp>
    </p:spTree>
    <p:extLst>
      <p:ext uri="{BB962C8B-B14F-4D97-AF65-F5344CB8AC3E}">
        <p14:creationId xmlns:p14="http://schemas.microsoft.com/office/powerpoint/2010/main" val="4289871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</TotalTime>
  <Words>77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Garamond</vt:lpstr>
      <vt:lpstr>Savon</vt:lpstr>
      <vt:lpstr>Student Presentations</vt:lpstr>
      <vt:lpstr>Student Introduction</vt:lpstr>
      <vt:lpstr>Recipe</vt:lpstr>
      <vt:lpstr>Family Recipe</vt:lpstr>
      <vt:lpstr>Friends Recipe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Presentations</dc:title>
  <dc:creator>Hannah Welsh</dc:creator>
  <cp:lastModifiedBy>Hannah Welsh</cp:lastModifiedBy>
  <cp:revision>1</cp:revision>
  <dcterms:created xsi:type="dcterms:W3CDTF">2021-04-27T00:42:22Z</dcterms:created>
  <dcterms:modified xsi:type="dcterms:W3CDTF">2021-04-27T00:46:35Z</dcterms:modified>
</cp:coreProperties>
</file>