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295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8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458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6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2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8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5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63F2623-3459-4E19-8429-48880CAA8F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3FEDF19-83CD-4CC9-A57F-5AFF0A14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61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7.xml"/><Relationship Id="rId18" Type="http://schemas.openxmlformats.org/officeDocument/2006/relationships/slide" Target="slide19.xml"/><Relationship Id="rId26" Type="http://schemas.openxmlformats.org/officeDocument/2006/relationships/slide" Target="slide51.xml"/><Relationship Id="rId3" Type="http://schemas.openxmlformats.org/officeDocument/2006/relationships/slide" Target="slide13.xml"/><Relationship Id="rId21" Type="http://schemas.openxmlformats.org/officeDocument/2006/relationships/slide" Target="slide49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slide" Target="slide9.xml"/><Relationship Id="rId25" Type="http://schemas.openxmlformats.org/officeDocument/2006/relationships/slide" Target="slide41.xml"/><Relationship Id="rId2" Type="http://schemas.openxmlformats.org/officeDocument/2006/relationships/slide" Target="slide3.xml"/><Relationship Id="rId16" Type="http://schemas.openxmlformats.org/officeDocument/2006/relationships/slide" Target="slide47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slide" Target="slide45.xml"/><Relationship Id="rId24" Type="http://schemas.openxmlformats.org/officeDocument/2006/relationships/slide" Target="slide31.xml"/><Relationship Id="rId5" Type="http://schemas.openxmlformats.org/officeDocument/2006/relationships/slide" Target="slide33.xml"/><Relationship Id="rId15" Type="http://schemas.openxmlformats.org/officeDocument/2006/relationships/slide" Target="slide37.xml"/><Relationship Id="rId23" Type="http://schemas.openxmlformats.org/officeDocument/2006/relationships/slide" Target="slide21.xml"/><Relationship Id="rId10" Type="http://schemas.openxmlformats.org/officeDocument/2006/relationships/slide" Target="slide35.xml"/><Relationship Id="rId19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5.xml"/><Relationship Id="rId14" Type="http://schemas.openxmlformats.org/officeDocument/2006/relationships/slide" Target="slide27.xml"/><Relationship Id="rId22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number-five-5-digit-1186418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Number13.pn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RO_Roadsign_22.sv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Arkansas_50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Bundesstra%C3%9Fe_100_number.sv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AAEF6-2D3C-46AC-9F3A-B46C4044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3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E347-5E47-4DE6-A06D-A54CD75F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A1AD-4559-41D2-BAA5-20B47D875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9278600" cy="774824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Triangle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F9B2DBF-D0E0-498F-A25E-EBB42349A2BC}"/>
              </a:ext>
            </a:extLst>
          </p:cNvPr>
          <p:cNvSpPr/>
          <p:nvPr/>
        </p:nvSpPr>
        <p:spPr>
          <a:xfrm>
            <a:off x="5841242" y="2920621"/>
            <a:ext cx="3466531" cy="29069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1B4C-DA63-4FCD-9709-512B0F7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Which has more for 500…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C223D-90F3-42DE-A479-A32A44069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C3698-B3F6-4784-9DCF-61FA4C503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418" y="2048381"/>
            <a:ext cx="792549" cy="1219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39E86-5E1B-4CD4-8B1D-C952A6D0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176" y="2781988"/>
            <a:ext cx="792549" cy="1219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61C6D-1893-4AF7-826F-28E02DE4F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529" y="4591931"/>
            <a:ext cx="792549" cy="1219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EFE3F4-3922-46C1-82AD-6BA868993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13" y="1904841"/>
            <a:ext cx="792549" cy="1219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9A4539-A707-46BA-A610-B1B59AE6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656" y="4648253"/>
            <a:ext cx="792549" cy="1219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7EE965-7708-4479-A68D-6C05B96F3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16" y="2514494"/>
            <a:ext cx="804742" cy="1438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B77993-1A01-4252-8377-6D7071CF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838" y="4355890"/>
            <a:ext cx="804742" cy="1438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305CC7-8922-4598-B954-557C4457A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925" y="2557209"/>
            <a:ext cx="804742" cy="1438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38BB34-92C9-498F-B48B-07C81F7D2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084" y="4917901"/>
            <a:ext cx="804742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EB56-3600-4686-B6F2-724404B3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4B3A-4D55-40DD-B8EE-9833F2DA7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Diamond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5D7DAD91-1914-4619-A24A-9FBB0BC4F2EF}"/>
              </a:ext>
            </a:extLst>
          </p:cNvPr>
          <p:cNvSpPr/>
          <p:nvPr/>
        </p:nvSpPr>
        <p:spPr>
          <a:xfrm>
            <a:off x="7885043" y="2968487"/>
            <a:ext cx="1351722" cy="255767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D934-DEF7-4B21-AFEA-2D06780F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shape am I for 100…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1D5B-DBC1-474C-B038-DD266531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B5229CB-5652-49FA-8570-712E5BD7EC64}"/>
              </a:ext>
            </a:extLst>
          </p:cNvPr>
          <p:cNvSpPr/>
          <p:nvPr/>
        </p:nvSpPr>
        <p:spPr>
          <a:xfrm>
            <a:off x="4823791" y="2676939"/>
            <a:ext cx="3087757" cy="2796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7E81-6555-4704-8B38-75FDF04B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EEE71-C3B8-4C4D-8C0B-57D295ED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Triangle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871C-D15D-4B19-A2F5-8058B6DE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shape am I for 200…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A035B-3182-48B5-9EDD-E8385B4EE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62943BD-D282-439C-BD68-D023887216D7}"/>
              </a:ext>
            </a:extLst>
          </p:cNvPr>
          <p:cNvSpPr/>
          <p:nvPr/>
        </p:nvSpPr>
        <p:spPr>
          <a:xfrm>
            <a:off x="4280452" y="2094568"/>
            <a:ext cx="2597426" cy="26106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6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3D13-15C3-409C-9AE2-DAFEB9BB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1C79-CDBB-458C-BAF7-536FC7692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Circle!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9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0874-1FB6-49F4-99A6-EEEC6695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shape am I for 300…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3A27-64CB-4087-B312-602599FAB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CA08F-FF0C-4887-8CB7-D405C9969102}"/>
              </a:ext>
            </a:extLst>
          </p:cNvPr>
          <p:cNvSpPr/>
          <p:nvPr/>
        </p:nvSpPr>
        <p:spPr>
          <a:xfrm>
            <a:off x="4532243" y="3034748"/>
            <a:ext cx="2584174" cy="247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68BE-E65A-4297-8E65-AFF456BD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F2A44-BF12-4FD7-9042-D37761A47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Square!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hlinkClick r:id="rId2" action="ppaction://hlinksldjump"/>
            </a:endParaRPr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9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A641-93CC-4A3B-B307-81CB0E11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shape am I for 400…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ABA80-649A-48EF-9BBC-67B6D23F6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C85E1B51-0711-4D3B-A5B4-2ED4115CC7DD}"/>
              </a:ext>
            </a:extLst>
          </p:cNvPr>
          <p:cNvSpPr/>
          <p:nvPr/>
        </p:nvSpPr>
        <p:spPr>
          <a:xfrm>
            <a:off x="3934691" y="2520445"/>
            <a:ext cx="3519054" cy="214745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1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15002C-95CA-4F2B-8626-3A9F5FB0A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551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/>
              <a:tblGrid>
                <a:gridCol w="1989991">
                  <a:extLst>
                    <a:ext uri="{9D8B030D-6E8A-4147-A177-3AD203B41FA5}">
                      <a16:colId xmlns:a16="http://schemas.microsoft.com/office/drawing/2014/main" val="111931553"/>
                    </a:ext>
                  </a:extLst>
                </a:gridCol>
                <a:gridCol w="2550502">
                  <a:extLst>
                    <a:ext uri="{9D8B030D-6E8A-4147-A177-3AD203B41FA5}">
                      <a16:colId xmlns:a16="http://schemas.microsoft.com/office/drawing/2014/main" val="2127696167"/>
                    </a:ext>
                  </a:extLst>
                </a:gridCol>
                <a:gridCol w="2550502">
                  <a:extLst>
                    <a:ext uri="{9D8B030D-6E8A-4147-A177-3AD203B41FA5}">
                      <a16:colId xmlns:a16="http://schemas.microsoft.com/office/drawing/2014/main" val="3243644395"/>
                    </a:ext>
                  </a:extLst>
                </a:gridCol>
                <a:gridCol w="2550502">
                  <a:extLst>
                    <a:ext uri="{9D8B030D-6E8A-4147-A177-3AD203B41FA5}">
                      <a16:colId xmlns:a16="http://schemas.microsoft.com/office/drawing/2014/main" val="103491930"/>
                    </a:ext>
                  </a:extLst>
                </a:gridCol>
                <a:gridCol w="2550502">
                  <a:extLst>
                    <a:ext uri="{9D8B030D-6E8A-4147-A177-3AD203B41FA5}">
                      <a16:colId xmlns:a16="http://schemas.microsoft.com/office/drawing/2014/main" val="3359788679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Which has more?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What shape am I?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What Number am I?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Addition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Subtraction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96081"/>
                  </a:ext>
                </a:extLst>
              </a:tr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2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3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4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5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6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29770"/>
                  </a:ext>
                </a:extLst>
              </a:tr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7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8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9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0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1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18743"/>
                  </a:ext>
                </a:extLst>
              </a:tr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2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3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4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5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6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10359"/>
                  </a:ext>
                </a:extLst>
              </a:tr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7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8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19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20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21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21541"/>
                  </a:ext>
                </a:extLst>
              </a:tr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22" action="ppaction://hlinksldjump"/>
                        </a:rPr>
                        <a:t>500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23" action="ppaction://hlinksldjump"/>
                        </a:rPr>
                        <a:t>500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24" action="ppaction://hlinksldjump"/>
                        </a:rPr>
                        <a:t>500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25" action="ppaction://hlinksldjump"/>
                        </a:rPr>
                        <a:t>500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hlinkClick r:id="rId26" action="ppaction://hlinksldjump"/>
                        </a:rPr>
                        <a:t>500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35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225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1DE7-8430-4DDA-99B1-2E8CC071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6F2-4EF3-49B4-A59C-D58650B6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Trapezoid!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8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AF03-F033-4615-84CA-BC7039BF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shape am I for 500…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C86D9-F3EB-4184-9AE4-A28BE3C78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E5D7D543-0BC0-45E6-A150-4649D50E4CF7}"/>
              </a:ext>
            </a:extLst>
          </p:cNvPr>
          <p:cNvSpPr/>
          <p:nvPr/>
        </p:nvSpPr>
        <p:spPr>
          <a:xfrm>
            <a:off x="5075583" y="1961322"/>
            <a:ext cx="2305878" cy="332629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0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65C1-8BCF-4B61-B5C0-DB6E1418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C1FDE-B3FC-47E5-A48E-02009F401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Diamond!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hlinkClick r:id="rId2" action="ppaction://hlinksldjump"/>
            </a:endParaRPr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48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430E-C941-4F7C-BB7C-896EB565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Number am I 100…</a:t>
            </a:r>
            <a:endParaRPr lang="en-US" dirty="0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21A1FD76-C087-41E2-BB06-B035F8A62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61619" y="1731963"/>
            <a:ext cx="4059237" cy="4059237"/>
          </a:xfrm>
        </p:spPr>
      </p:pic>
    </p:spTree>
    <p:extLst>
      <p:ext uri="{BB962C8B-B14F-4D97-AF65-F5344CB8AC3E}">
        <p14:creationId xmlns:p14="http://schemas.microsoft.com/office/powerpoint/2010/main" val="344286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36CB-DDE1-4FDB-8264-B26E13AC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1312-1DD6-4CC3-886C-812944848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FIVE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25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66A7-1BA0-4424-9DF4-497D35F9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Number am I 200…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E13B-6DA6-4FFA-BFF9-4CDA5FDE8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C00BEC-D9BA-4FA4-A0AB-AC9F17C7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9109" y="1690688"/>
            <a:ext cx="4613564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4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83F9-3BC7-4EE4-AC5E-69ED9341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CD4F-015F-4B1C-9BFD-FC9B32022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Thirteen!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52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6BD7-648D-4160-B90F-2F1FDFF4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Number am I 300…</a:t>
            </a:r>
            <a:endParaRPr lang="en-US" dirty="0"/>
          </a:p>
        </p:txBody>
      </p:sp>
      <p:pic>
        <p:nvPicPr>
          <p:cNvPr id="7" name="Content Placeholder 6" descr="A stop sign&#10;&#10;Description automatically generated">
            <a:extLst>
              <a:ext uri="{FF2B5EF4-FFF2-40B4-BE49-F238E27FC236}">
                <a16:creationId xmlns:a16="http://schemas.microsoft.com/office/drawing/2014/main" id="{1B12F348-8961-4D9D-A4FE-12E6FABE8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18549" y="1493116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6083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184C-685A-4207-ADA4-BC10FEE0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BCB6-FB65-48F2-BF17-1AAFC7A85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Twenty-two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22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7E5E-09F5-401E-9355-28E155D5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Number am I 400…</a:t>
            </a:r>
            <a:endParaRPr lang="en-US" dirty="0"/>
          </a:p>
        </p:txBody>
      </p:sp>
      <p:pic>
        <p:nvPicPr>
          <p:cNvPr id="6" name="Content Placeholder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5CA2F50-C4EB-4847-BB48-D1536F395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61619" y="1731963"/>
            <a:ext cx="4059237" cy="40592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86C3A-6629-4D57-B23D-6FF8B5171F2A}"/>
              </a:ext>
            </a:extLst>
          </p:cNvPr>
          <p:cNvSpPr txBox="1"/>
          <p:nvPr/>
        </p:nvSpPr>
        <p:spPr>
          <a:xfrm>
            <a:off x="3920331" y="6176963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File:Arkansas_50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4501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DADA-416E-407C-85D6-7FCD385C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has more for 100….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1B108-B898-4C72-9A96-A3F8DBE47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Answer</a:t>
            </a:r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8B79590-0E3D-4CAA-8DBC-589A5C99FC98}"/>
              </a:ext>
            </a:extLst>
          </p:cNvPr>
          <p:cNvSpPr/>
          <p:nvPr/>
        </p:nvSpPr>
        <p:spPr>
          <a:xfrm>
            <a:off x="2080592" y="20161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D7F99-2E3D-49D5-AAB0-F7DD5803B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34" y="3282931"/>
            <a:ext cx="951058" cy="957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55C9B-AED4-4229-911A-F51B6355B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017" y="3282931"/>
            <a:ext cx="951058" cy="957155"/>
          </a:xfrm>
          <a:prstGeom prst="rect">
            <a:avLst/>
          </a:prstGeom>
        </p:spPr>
      </p:pic>
      <p:sp>
        <p:nvSpPr>
          <p:cNvPr id="7" name="Smiley Face 6">
            <a:extLst>
              <a:ext uri="{FF2B5EF4-FFF2-40B4-BE49-F238E27FC236}">
                <a16:creationId xmlns:a16="http://schemas.microsoft.com/office/drawing/2014/main" id="{9DAC5BAD-7598-48E3-B1AF-2EEF7B0CDE88}"/>
              </a:ext>
            </a:extLst>
          </p:cNvPr>
          <p:cNvSpPr/>
          <p:nvPr/>
        </p:nvSpPr>
        <p:spPr>
          <a:xfrm>
            <a:off x="6871855" y="293054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ED83D7-4C1D-4149-9E20-66F3CD84D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19" y="2965664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3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75A8-D482-474B-89BB-7AE9CA8C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64EF-1755-40AF-B407-13D0BE140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Fifty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588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B556-B570-49E6-AC8F-910E9A49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Number am I 500…</a:t>
            </a:r>
            <a:endParaRPr lang="en-US" dirty="0"/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B2DBDB7D-8F35-4E4C-8FEF-C722A190E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08540" y="1731963"/>
            <a:ext cx="6765395" cy="4059237"/>
          </a:xfrm>
        </p:spPr>
      </p:pic>
    </p:spTree>
    <p:extLst>
      <p:ext uri="{BB962C8B-B14F-4D97-AF65-F5344CB8AC3E}">
        <p14:creationId xmlns:p14="http://schemas.microsoft.com/office/powerpoint/2010/main" val="2245717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5BEB-C133-44DC-9551-E4E5111C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A559-C7B4-4133-A1CE-B0A95965D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One Hundred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25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A789-4704-4F1D-94EF-FA60CA27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Addition for 100…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50F85-6291-4C19-80D3-E81EC56B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1 + 1 =</a:t>
            </a:r>
          </a:p>
        </p:txBody>
      </p:sp>
    </p:spTree>
    <p:extLst>
      <p:ext uri="{BB962C8B-B14F-4D97-AF65-F5344CB8AC3E}">
        <p14:creationId xmlns:p14="http://schemas.microsoft.com/office/powerpoint/2010/main" val="2028259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E72E-ED1B-4744-A63D-93F9019E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F1CE-FF25-4466-A4C3-62B2107CC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7900" dirty="0"/>
              <a:t>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01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F73F-9D46-42F7-9BDD-C65DB7CD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Addition for 200…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4951D-4894-4C46-ACB1-5977BBE9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1 + 2 =</a:t>
            </a:r>
          </a:p>
        </p:txBody>
      </p:sp>
    </p:spTree>
    <p:extLst>
      <p:ext uri="{BB962C8B-B14F-4D97-AF65-F5344CB8AC3E}">
        <p14:creationId xmlns:p14="http://schemas.microsoft.com/office/powerpoint/2010/main" val="238662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5F69-BE57-4D2F-976A-86808BB8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4F226-C9E6-40A8-8AAD-562AC48CF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4900" dirty="0"/>
              <a:t>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0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64B9-FEF6-494E-8D42-157C65E2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Addition for 300…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B2E2A-131B-427D-A1EE-C5B6F4399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1176913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3224-7722-4BF2-B959-F75E7F21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FEED-FD94-48C3-ADF3-A85DC6C7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33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EF77-BEED-4991-BE61-10C402E0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Addition for 400…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295105-E636-4A4E-9174-88CEEBE98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5+2=</a:t>
            </a:r>
          </a:p>
        </p:txBody>
      </p:sp>
    </p:spTree>
    <p:extLst>
      <p:ext uri="{BB962C8B-B14F-4D97-AF65-F5344CB8AC3E}">
        <p14:creationId xmlns:p14="http://schemas.microsoft.com/office/powerpoint/2010/main" val="125425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82F5-8FCB-43D0-AFB8-76A91167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5240-3048-424B-B668-D3BABB08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4027"/>
            <a:ext cx="2931735" cy="3723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Star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1800" dirty="0">
                <a:hlinkClick r:id="rId2" action="ppaction://hlinksldjump"/>
              </a:rPr>
              <a:t>back</a:t>
            </a:r>
            <a:endParaRPr lang="en-US" sz="180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4B41CB3-83EC-410B-9C56-B4269A0B62A7}"/>
              </a:ext>
            </a:extLst>
          </p:cNvPr>
          <p:cNvSpPr/>
          <p:nvPr/>
        </p:nvSpPr>
        <p:spPr>
          <a:xfrm>
            <a:off x="4346713" y="1690688"/>
            <a:ext cx="3498574" cy="35508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41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B6A6-3B94-47A5-8BA4-9B8D5D1C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0245-DBA7-4D53-AEDC-84FF5ABF1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/>
              <a:t>7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71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394A-21DC-469F-9A26-2CF97221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Addition for 500…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E74CE-2390-4605-8603-707CB5B2C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6 + 4 =</a:t>
            </a:r>
          </a:p>
        </p:txBody>
      </p:sp>
    </p:spTree>
    <p:extLst>
      <p:ext uri="{BB962C8B-B14F-4D97-AF65-F5344CB8AC3E}">
        <p14:creationId xmlns:p14="http://schemas.microsoft.com/office/powerpoint/2010/main" val="3823845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3641-4D50-43B9-948A-419C1386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C226E-37EE-43F8-BCD4-84E5AFA8C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10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3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29E6-4F40-4DC0-B23A-4473C66B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Subtraction for 100…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0503-D652-47B9-8287-06A2AB8A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5 – 1 =</a:t>
            </a:r>
          </a:p>
        </p:txBody>
      </p:sp>
    </p:spTree>
    <p:extLst>
      <p:ext uri="{BB962C8B-B14F-4D97-AF65-F5344CB8AC3E}">
        <p14:creationId xmlns:p14="http://schemas.microsoft.com/office/powerpoint/2010/main" val="2548747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641A-43C7-4BA1-9BFB-5CCDA8A6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BBAB-FB9C-47CB-9470-1BF4F2AD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4313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E9C1-76B8-4FCD-B0E6-BC85BCFB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Subtraction for 200…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47A7-A91C-42AB-9052-F087F5B57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/>
              <a:t>4 – 3 =</a:t>
            </a:r>
          </a:p>
        </p:txBody>
      </p:sp>
    </p:spTree>
    <p:extLst>
      <p:ext uri="{BB962C8B-B14F-4D97-AF65-F5344CB8AC3E}">
        <p14:creationId xmlns:p14="http://schemas.microsoft.com/office/powerpoint/2010/main" val="2217651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B50E-7743-48EC-9D0B-14D77EB5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5AA4-25D0-4034-93A0-6047F7E7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97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992C-973F-4F9C-B225-91EA48AC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Subtraction for 300…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EF9EC-517B-4CCD-A68B-3B68C29D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8 – 2 =</a:t>
            </a:r>
          </a:p>
        </p:txBody>
      </p:sp>
    </p:spTree>
    <p:extLst>
      <p:ext uri="{BB962C8B-B14F-4D97-AF65-F5344CB8AC3E}">
        <p14:creationId xmlns:p14="http://schemas.microsoft.com/office/powerpoint/2010/main" val="3841910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89D2-DE3C-405F-ADE7-1B22E602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3965-E623-434A-AF08-A10F4A33E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88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7A20-195B-4BD0-A8E7-976DDDB6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Subtraction for 400…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949DAE-BFDA-4655-A917-7C4930D98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7 – 3 =</a:t>
            </a:r>
          </a:p>
        </p:txBody>
      </p:sp>
    </p:spTree>
    <p:extLst>
      <p:ext uri="{BB962C8B-B14F-4D97-AF65-F5344CB8AC3E}">
        <p14:creationId xmlns:p14="http://schemas.microsoft.com/office/powerpoint/2010/main" val="238535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E6E0-0695-46CC-A117-16703A94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Which has more for 200…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2B72F-930D-4126-947E-F758CF99F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8C9AA50C-74A6-4451-819D-B8FA5BB28814}"/>
              </a:ext>
            </a:extLst>
          </p:cNvPr>
          <p:cNvSpPr/>
          <p:nvPr/>
        </p:nvSpPr>
        <p:spPr>
          <a:xfrm>
            <a:off x="838200" y="162386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261E5-9231-4FE8-A53A-CA8938F76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416" y="4128222"/>
            <a:ext cx="951058" cy="951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2F930-4B1C-4549-93CF-DEB42BC3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416" y="2909455"/>
            <a:ext cx="951058" cy="951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33A11-734B-4C5D-9269-EB200763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28222"/>
            <a:ext cx="951058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B14D6-6508-4311-8157-0E340604F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1" y="2909455"/>
            <a:ext cx="951058" cy="951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593A67-8FAB-4DD3-9D50-29C7DC14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416" y="1593706"/>
            <a:ext cx="951058" cy="951058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A4B255C9-E406-4F1A-8070-EC7AE5A74CF4}"/>
              </a:ext>
            </a:extLst>
          </p:cNvPr>
          <p:cNvSpPr/>
          <p:nvPr/>
        </p:nvSpPr>
        <p:spPr>
          <a:xfrm>
            <a:off x="7286267" y="1593706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8ED90E-E524-4089-8900-0E946F4AC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171" y="2864235"/>
            <a:ext cx="938865" cy="932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1152C3-9E08-4C8E-8720-3AE6D0A84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408" y="4146511"/>
            <a:ext cx="938865" cy="932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FB9544-AA28-46BE-B854-2D249AD9E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408" y="2935356"/>
            <a:ext cx="938865" cy="932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73FE9B-C093-4618-9504-E0D9F5634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601" y="1614683"/>
            <a:ext cx="93886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7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9BAE-41B0-4437-9774-A8106D0B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9549A-AB54-4F24-8176-104CEC1A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52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BD97-BC75-4356-99CB-8DCBAE8D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Subtraction for 500…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C8078-43FE-4B47-A91B-018A94195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800" dirty="0"/>
              <a:t>10 – 5 =</a:t>
            </a:r>
          </a:p>
        </p:txBody>
      </p:sp>
    </p:spTree>
    <p:extLst>
      <p:ext uri="{BB962C8B-B14F-4D97-AF65-F5344CB8AC3E}">
        <p14:creationId xmlns:p14="http://schemas.microsoft.com/office/powerpoint/2010/main" val="1586961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7A35-0B63-49FF-AC35-E235D08C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F894-4D8C-43B6-BE81-228A5E2D0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9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84C3-9A65-4531-8E56-5727D4F5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6C9CB-8308-4E0B-A741-B49646461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5363882" cy="483190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hlinkClick r:id="rId2" action="ppaction://hlinksldjump"/>
              </a:rPr>
              <a:t>back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8E11C106-410D-4924-BD9B-5984FD0250DD}"/>
              </a:ext>
            </a:extLst>
          </p:cNvPr>
          <p:cNvSpPr/>
          <p:nvPr/>
        </p:nvSpPr>
        <p:spPr>
          <a:xfrm>
            <a:off x="5981657" y="2037840"/>
            <a:ext cx="3657600" cy="40226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554A-1F76-4893-AAF4-00A72B84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Which has more for 300…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A6338-6CEE-439F-A313-0922A86A2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FEB270-41F6-4524-B461-74B5E18C9F92}"/>
              </a:ext>
            </a:extLst>
          </p:cNvPr>
          <p:cNvSpPr/>
          <p:nvPr/>
        </p:nvSpPr>
        <p:spPr>
          <a:xfrm>
            <a:off x="1685238" y="2518509"/>
            <a:ext cx="768626" cy="7421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2CF13-F612-47BB-BE70-60C35B73D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841" y="2504661"/>
            <a:ext cx="780356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FD6-210C-48BE-BFEB-51668D6C6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762" y="2504661"/>
            <a:ext cx="780356" cy="7559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4C33E0-030A-4486-B59B-D8C62158D1E4}"/>
              </a:ext>
            </a:extLst>
          </p:cNvPr>
          <p:cNvSpPr/>
          <p:nvPr/>
        </p:nvSpPr>
        <p:spPr>
          <a:xfrm>
            <a:off x="626466" y="4428636"/>
            <a:ext cx="1011382" cy="983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07DEC4-3076-432A-B92C-6E5AA0F47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077" y="4428636"/>
            <a:ext cx="1018120" cy="993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52964-C211-4F84-BE48-59D2640D6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118" y="4428636"/>
            <a:ext cx="1018120" cy="993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2A7D82-7552-4636-8527-93C82E3D0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159" y="4428636"/>
            <a:ext cx="1018120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F8FD-DF72-4407-8DBF-644F695E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F6405-818A-4317-B44E-C04AD21EC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 </a:t>
            </a:r>
            <a:r>
              <a:rPr lang="en-US" sz="4800" dirty="0"/>
              <a:t>Square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4AE3D-B62C-4826-AC6B-BF19D1758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609" y="2084775"/>
            <a:ext cx="3193228" cy="31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5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E2FB-2014-4BAB-A8C4-1F6E5854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Which has more for 400…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0CCF7-3122-4EFA-B381-79DB9F62E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11E0E0E-06BC-4F5B-A690-9CBD5A3E33C6}"/>
              </a:ext>
            </a:extLst>
          </p:cNvPr>
          <p:cNvSpPr/>
          <p:nvPr/>
        </p:nvSpPr>
        <p:spPr>
          <a:xfrm>
            <a:off x="1507134" y="1862067"/>
            <a:ext cx="1233054" cy="12053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743B-6F40-4749-809E-1D9109FA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37" y="1862067"/>
            <a:ext cx="1261981" cy="1231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9C228-15F0-40A5-AF06-912524FFE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122" y="1825625"/>
            <a:ext cx="1261981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0ABE5-FF04-4D73-90AB-056E76777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61" y="1862067"/>
            <a:ext cx="1261981" cy="1231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A2C013-A8BF-418D-AAEC-CD4BDB9FC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85" y="1862066"/>
            <a:ext cx="1261981" cy="123149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E70BB6A-C866-4F73-94B7-47C4B02D8FE0}"/>
              </a:ext>
            </a:extLst>
          </p:cNvPr>
          <p:cNvSpPr/>
          <p:nvPr/>
        </p:nvSpPr>
        <p:spPr>
          <a:xfrm>
            <a:off x="1258957" y="4545496"/>
            <a:ext cx="1233054" cy="1073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F8DBBA-6A1E-4BB2-AE1E-8E43455F2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029" y="4545496"/>
            <a:ext cx="1249788" cy="1109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D85B56-93E4-4E1E-A2B2-AE7F6F2D8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046" y="4545496"/>
            <a:ext cx="1249788" cy="11095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BBBF1D-43FE-482F-BC64-02B40F9DD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315" y="4509354"/>
            <a:ext cx="124978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2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1819</TotalTime>
  <Words>356</Words>
  <Application>Microsoft Office PowerPoint</Application>
  <PresentationFormat>Widescreen</PresentationFormat>
  <Paragraphs>326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Calibri</vt:lpstr>
      <vt:lpstr>Calisto MT</vt:lpstr>
      <vt:lpstr>Wingdings 2</vt:lpstr>
      <vt:lpstr>Slate</vt:lpstr>
      <vt:lpstr>PowerPoint Presentation</vt:lpstr>
      <vt:lpstr>PowerPoint Presentation</vt:lpstr>
      <vt:lpstr>Which has more for 100….</vt:lpstr>
      <vt:lpstr>What is…</vt:lpstr>
      <vt:lpstr>Which has more for 200…</vt:lpstr>
      <vt:lpstr>What is…</vt:lpstr>
      <vt:lpstr>Which has more for 300…</vt:lpstr>
      <vt:lpstr>What is… </vt:lpstr>
      <vt:lpstr>Which has more for 400…</vt:lpstr>
      <vt:lpstr>What is…</vt:lpstr>
      <vt:lpstr>Which has more for 500…</vt:lpstr>
      <vt:lpstr>What is…</vt:lpstr>
      <vt:lpstr>What shape am I for 100…</vt:lpstr>
      <vt:lpstr>What is…</vt:lpstr>
      <vt:lpstr>What shape am I for 200…</vt:lpstr>
      <vt:lpstr>What is…</vt:lpstr>
      <vt:lpstr>What shape am I for 300…</vt:lpstr>
      <vt:lpstr>What is…</vt:lpstr>
      <vt:lpstr>What shape am I for 400…</vt:lpstr>
      <vt:lpstr>What is… </vt:lpstr>
      <vt:lpstr>What shape am I for 500…</vt:lpstr>
      <vt:lpstr>What is…</vt:lpstr>
      <vt:lpstr>What Number am I 100…</vt:lpstr>
      <vt:lpstr>What is…</vt:lpstr>
      <vt:lpstr>What Number am I 200…</vt:lpstr>
      <vt:lpstr>What is…</vt:lpstr>
      <vt:lpstr>What Number am I 300…</vt:lpstr>
      <vt:lpstr>What is…</vt:lpstr>
      <vt:lpstr>What Number am I 400…</vt:lpstr>
      <vt:lpstr>What is…</vt:lpstr>
      <vt:lpstr>What Number am I 500…</vt:lpstr>
      <vt:lpstr>What is…</vt:lpstr>
      <vt:lpstr>Addition for 100…</vt:lpstr>
      <vt:lpstr>What is…</vt:lpstr>
      <vt:lpstr>Addition for 200…</vt:lpstr>
      <vt:lpstr>What is…</vt:lpstr>
      <vt:lpstr>Addition for 300…</vt:lpstr>
      <vt:lpstr>What is…</vt:lpstr>
      <vt:lpstr>Addition for 400…</vt:lpstr>
      <vt:lpstr>What is…</vt:lpstr>
      <vt:lpstr>Addition for 500…</vt:lpstr>
      <vt:lpstr>What is…</vt:lpstr>
      <vt:lpstr>Subtraction for 100…</vt:lpstr>
      <vt:lpstr>What is…</vt:lpstr>
      <vt:lpstr>Subtraction for 200…</vt:lpstr>
      <vt:lpstr>What is…</vt:lpstr>
      <vt:lpstr>Subtraction for 300…</vt:lpstr>
      <vt:lpstr>What is…</vt:lpstr>
      <vt:lpstr>Subtraction for 400…</vt:lpstr>
      <vt:lpstr>What is…</vt:lpstr>
      <vt:lpstr>Subtraction for 500…</vt:lpstr>
      <vt:lpstr>What is…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Smith</dc:creator>
  <cp:lastModifiedBy>Heather Smith</cp:lastModifiedBy>
  <cp:revision>24</cp:revision>
  <dcterms:created xsi:type="dcterms:W3CDTF">2018-04-13T22:36:37Z</dcterms:created>
  <dcterms:modified xsi:type="dcterms:W3CDTF">2019-11-13T05:07:55Z</dcterms:modified>
</cp:coreProperties>
</file>