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7f1403b3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7f1403b3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7f1403b33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7f1403b33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f1403b33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f1403b33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f1403b3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f1403b3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7f1403b3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7f1403b3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7f1403b3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7f1403b3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f1403b3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f1403b3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7f1403b33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7f1403b3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f1403b3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f1403b3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f1403b3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7f1403b3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f1403b3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7f1403b3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Where Is Water? 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By: Ms. Hailey Schue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500" y="1746400"/>
            <a:ext cx="2898126" cy="287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735400" y="23439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a river </a:t>
            </a:r>
            <a:endParaRPr sz="480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125" y="426938"/>
            <a:ext cx="5719501" cy="428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777725" y="21957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But did you know...</a:t>
            </a:r>
            <a:endParaRPr sz="480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650" y="496875"/>
            <a:ext cx="5592324" cy="41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742400" y="35701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</a:t>
            </a:r>
            <a:r>
              <a:rPr lang="en" sz="4800"/>
              <a:t>ater can even make you shiver?</a:t>
            </a:r>
            <a:r>
              <a:rPr lang="en"/>
              <a:t> 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850" y="893800"/>
            <a:ext cx="5346350" cy="38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692700" y="2232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a bottle</a:t>
            </a:r>
            <a:endParaRPr sz="480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400" y="1112725"/>
            <a:ext cx="5130276" cy="32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616500" y="2232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a lake</a:t>
            </a:r>
            <a:endParaRPr sz="48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951" y="1079500"/>
            <a:ext cx="5234201" cy="330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603850" y="22375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a stream </a:t>
            </a:r>
            <a:endParaRPr sz="48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75" y="955900"/>
            <a:ext cx="5581455" cy="369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708600" y="22701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a wake</a:t>
            </a:r>
            <a:r>
              <a:rPr lang="en"/>
              <a:t>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975" y="429000"/>
            <a:ext cx="2857000" cy="42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805975" y="29954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the ocean </a:t>
            </a:r>
            <a:endParaRPr sz="48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500" y="304863"/>
            <a:ext cx="4293675" cy="42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756250" y="22732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a sea </a:t>
            </a:r>
            <a:endParaRPr sz="48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075" y="1622775"/>
            <a:ext cx="5322227" cy="29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594125" y="2649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With water it is an endless </a:t>
            </a:r>
            <a:r>
              <a:rPr lang="en" sz="4300"/>
              <a:t>possibility</a:t>
            </a:r>
            <a:endParaRPr sz="43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243" y="38450"/>
            <a:ext cx="5872482" cy="467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366316">
            <a:off x="3672775" y="2857350"/>
            <a:ext cx="1164125" cy="6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0651" y="3457551"/>
            <a:ext cx="806700" cy="70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7625" y="2414575"/>
            <a:ext cx="512199" cy="44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654750" y="22849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can find it in a puddle</a:t>
            </a:r>
            <a:endParaRPr sz="48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725" y="756250"/>
            <a:ext cx="5719500" cy="38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